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4" r:id="rId4"/>
    <p:sldId id="269" r:id="rId5"/>
    <p:sldId id="267" r:id="rId6"/>
    <p:sldId id="268" r:id="rId7"/>
    <p:sldId id="265" r:id="rId8"/>
    <p:sldId id="266" r:id="rId9"/>
    <p:sldId id="263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13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6/14/2016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6/14/2016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6812" y="4038600"/>
            <a:ext cx="9220200" cy="1157326"/>
          </a:xfrm>
        </p:spPr>
        <p:txBody>
          <a:bodyPr/>
          <a:lstStyle/>
          <a:p>
            <a:r>
              <a:rPr lang="en-US" dirty="0" smtClean="0"/>
              <a:t>Projects Using Angular 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963" y="5961649"/>
            <a:ext cx="1822862" cy="908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2320377"/>
            <a:ext cx="1752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2311400"/>
            <a:ext cx="10360501" cy="4470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In this course you will learn the Angular 2 framework front to back by building 10 different Angular applications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10 Sections / Projects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smtClean="0"/>
              <a:t>Each Section </a:t>
            </a:r>
            <a:r>
              <a:rPr lang="en-US" sz="2000" dirty="0" smtClean="0"/>
              <a:t>Has 6 – 10 Lectures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Each Lecture has 1 – 3 Videos, Quizzes &amp; Project Files</a:t>
            </a:r>
            <a:endParaRPr lang="en-US" sz="20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3" y="685800"/>
            <a:ext cx="10360501" cy="1219200"/>
          </a:xfrm>
        </p:spPr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3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163" y="1727201"/>
            <a:ext cx="10360501" cy="5054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Brad Traversy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12+ </a:t>
            </a:r>
            <a:r>
              <a:rPr lang="en-US" dirty="0" smtClean="0"/>
              <a:t>years as a web developer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4+ </a:t>
            </a:r>
            <a:r>
              <a:rPr lang="en-US" dirty="0" smtClean="0"/>
              <a:t>years creating and teaching courses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Specialize in JavaScript technologies and PHP server-side development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Dozens of courses at </a:t>
            </a:r>
            <a:r>
              <a:rPr lang="en-US" b="1" dirty="0" smtClean="0"/>
              <a:t>Eduonix.com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1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2311400"/>
            <a:ext cx="10360501" cy="447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HTML / 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JavaScript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Programming Fundamentals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Not Needed But Will Help: </a:t>
            </a:r>
            <a:r>
              <a:rPr lang="en-US" sz="2400" dirty="0" smtClean="0"/>
              <a:t>Angular 1 or 2, Node.js, Other JS Frameworks</a:t>
            </a:r>
            <a:endParaRPr lang="en-US" sz="2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3" y="685800"/>
            <a:ext cx="10360501" cy="1219200"/>
          </a:xfrm>
        </p:spPr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9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3" y="2311400"/>
            <a:ext cx="3276600" cy="447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HTML / 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JavaScript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Angular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Node.js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Meteor.js</a:t>
            </a:r>
            <a:endParaRPr lang="en-US" sz="2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3" y="685800"/>
            <a:ext cx="10360501" cy="1219200"/>
          </a:xfrm>
        </p:spPr>
        <p:txBody>
          <a:bodyPr/>
          <a:lstStyle/>
          <a:p>
            <a:r>
              <a:rPr lang="en-US" dirty="0" smtClean="0"/>
              <a:t>Technologies &amp; Concepts</a:t>
            </a: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4037012" y="2349130"/>
            <a:ext cx="41148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9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5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/>
              <a:t>Express.js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/>
              <a:t>MongoDB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/>
              <a:t>Firebase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/>
              <a:t>Ionic 2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 smtClean="0"/>
              <a:t>Quickstart &amp; 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 smtClean="0"/>
              <a:t>Angular-cli</a:t>
            </a:r>
            <a:endParaRPr lang="en-US" sz="2400" dirty="0" smtClean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7313612" y="2362200"/>
            <a:ext cx="32766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9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5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/>
              <a:t>Google Maps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/>
              <a:t>MEAN Stack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/>
              <a:t>Github API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/>
              <a:t>Spotify API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/>
              <a:t>Wunderground API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7827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163" y="1930400"/>
            <a:ext cx="11123849" cy="4470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Simple Angular 2 Website </a:t>
            </a:r>
            <a:r>
              <a:rPr lang="en-US" sz="2400" dirty="0" smtClean="0"/>
              <a:t>– An introductory level project to explain how to setup an Angular 2 application and cover the fundamentals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Github </a:t>
            </a:r>
            <a:r>
              <a:rPr lang="en-US" sz="2400" b="1" dirty="0" smtClean="0"/>
              <a:t>Profile Search – </a:t>
            </a:r>
            <a:r>
              <a:rPr lang="en-US" sz="2400" dirty="0" smtClean="0"/>
              <a:t>Developer profile search using the Github API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ngSpotify– </a:t>
            </a:r>
            <a:r>
              <a:rPr lang="en-US" sz="2400" dirty="0" smtClean="0"/>
              <a:t>Album/Artist application using the Spotify API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MEAN Todos – </a:t>
            </a:r>
            <a:r>
              <a:rPr lang="en-US" sz="2400" dirty="0" smtClean="0"/>
              <a:t>Todos app using MongoDB, Express, Angular &amp; Node.js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Firebase Business Listings – </a:t>
            </a:r>
            <a:r>
              <a:rPr lang="en-US" sz="2400" dirty="0" smtClean="0"/>
              <a:t>Business contacts app using Firebase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139700"/>
            <a:ext cx="10360501" cy="1219200"/>
          </a:xfrm>
        </p:spPr>
        <p:txBody>
          <a:bodyPr/>
          <a:lstStyle/>
          <a:p>
            <a:r>
              <a:rPr lang="en-US" dirty="0" smtClean="0"/>
              <a:t>Angular 2 Projects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475177" y="2006600"/>
            <a:ext cx="5334236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9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5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2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163" y="1930400"/>
            <a:ext cx="11047649" cy="4470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MyWorkouts – </a:t>
            </a:r>
            <a:r>
              <a:rPr lang="en-US" sz="2400" dirty="0" smtClean="0"/>
              <a:t>Ionic 2 mobile app for tracking workouts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MyWeather – </a:t>
            </a:r>
            <a:r>
              <a:rPr lang="en-US" sz="2400" dirty="0" smtClean="0"/>
              <a:t>Ionic 2 mobile app that tracks worldwide weather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Webmarks – </a:t>
            </a:r>
            <a:r>
              <a:rPr lang="en-US" sz="2400" dirty="0" smtClean="0"/>
              <a:t>An Angular / Meteor.js app to track bookmarked websites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MapIt – </a:t>
            </a:r>
            <a:r>
              <a:rPr lang="en-US" sz="2400" dirty="0" smtClean="0"/>
              <a:t>An Angular 2 app that integrates Google maps and allows you to mark points on a map and manage them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Movie Finder – </a:t>
            </a:r>
            <a:r>
              <a:rPr lang="en-US" sz="2400" dirty="0" smtClean="0"/>
              <a:t>Movie directory using themoviedb.org JSON API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139700"/>
            <a:ext cx="10360501" cy="1219200"/>
          </a:xfrm>
        </p:spPr>
        <p:txBody>
          <a:bodyPr/>
          <a:lstStyle/>
          <a:p>
            <a:r>
              <a:rPr lang="en-US" dirty="0" smtClean="0"/>
              <a:t>Angular 2 Projects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475177" y="2006600"/>
            <a:ext cx="5334236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9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5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96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796043" y="2667000"/>
            <a:ext cx="2286000" cy="1524000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2895600"/>
            <a:ext cx="1822862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imson landscape design template" id="{73D20169-401E-4972-B02F-4B0444B70099}" vid="{315B30EE-3D96-471E-B16F-FC3628778332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0</TotalTime>
  <Words>265</Words>
  <Application>Microsoft Office PowerPoint</Application>
  <PresentationFormat>Custom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Century Gothic</vt:lpstr>
      <vt:lpstr>Crimson landscape design template</vt:lpstr>
      <vt:lpstr>Projects Using Angular 2</vt:lpstr>
      <vt:lpstr>Course Description</vt:lpstr>
      <vt:lpstr>About The Instructor</vt:lpstr>
      <vt:lpstr>What You Should Know</vt:lpstr>
      <vt:lpstr>Technologies &amp; Concepts</vt:lpstr>
      <vt:lpstr>Angular 2 Projects</vt:lpstr>
      <vt:lpstr>Angular 2 Projects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2016-05-09T21:35:55Z</dcterms:created>
  <dcterms:modified xsi:type="dcterms:W3CDTF">2016-06-14T14:14:53Z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