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812" y="4038600"/>
            <a:ext cx="9220200" cy="1157326"/>
          </a:xfrm>
        </p:spPr>
        <p:txBody>
          <a:bodyPr/>
          <a:lstStyle/>
          <a:p>
            <a:r>
              <a:rPr lang="en-US" dirty="0" smtClean="0"/>
              <a:t>Projects Using Angular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63" y="5961649"/>
            <a:ext cx="1822862" cy="908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320377"/>
            <a:ext cx="1752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Google Maps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Display Map Markers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LocalStorage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CRUD Operations For Markers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FormBuilder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err="1" smtClean="0"/>
              <a:t>MapIt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905000"/>
            <a:ext cx="5472113" cy="25787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307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Themoviedb.org JSON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Observables and Map Operator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Using RouteParams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Bootswatch UI Theme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MovieFinder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940781"/>
            <a:ext cx="4227702" cy="3124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168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796043" y="2667000"/>
            <a:ext cx="2286000" cy="152400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895600"/>
            <a:ext cx="1822862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Introductory Project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Setup Angular 2 with Quickstart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Creating Components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Using the Angular 2 Router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Implement Twitter Bootstrap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Angular 2 Website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38400"/>
            <a:ext cx="5382603" cy="3124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16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Building a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HTTP Module to make HTTP GET requests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Observables &amp; Reactive Extensions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ngFor &amp; Iteration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Github Profile 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81200"/>
            <a:ext cx="4045331" cy="39498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2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Routing With Parameters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Forms &amp; Input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Spotify Web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Data Types &amp; Models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b="1" dirty="0" smtClean="0"/>
              <a:t>ng</a:t>
            </a:r>
            <a:r>
              <a:rPr lang="en-US" dirty="0" smtClean="0"/>
              <a:t>Spotify Music App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286883"/>
            <a:ext cx="4415728" cy="3886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482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 MEAN Stack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Node.js / Express Server Setup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MongoJS Backend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MongoDB &amp; The Console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CRUD Operations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MEAN TODOS App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69" y="2133600"/>
            <a:ext cx="5419587" cy="35423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476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Angular-cli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Firebase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AngularFire2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Filtering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CRUD Operations in Firebase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Firebase Business Listings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14" y="2667000"/>
            <a:ext cx="4589499" cy="3124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347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Ionic 2 Mobile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Android SDK Setup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mLab Database &amp; Data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CRUD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MyWorkouts Mobile App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438400"/>
            <a:ext cx="2343705" cy="365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891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Ionic 2 Mobile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Wunderground JSON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CORS &amp; Proxy Setup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LocalStorage API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MyWeather Mobile App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057400"/>
            <a:ext cx="2372324" cy="4267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203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Meteor.js Front &amp; 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Meteor-Angular2 Module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Mini-MongoDB &amp; Collections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 Authentication &amp; Access Control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Webmarks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73" y="990600"/>
            <a:ext cx="4624978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631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0</TotalTime>
  <Words>170</Words>
  <Application>Microsoft Office PowerPoint</Application>
  <PresentationFormat>Custom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Century Gothic</vt:lpstr>
      <vt:lpstr>Crimson landscape design template</vt:lpstr>
      <vt:lpstr>Projects Using Angular 2</vt:lpstr>
      <vt:lpstr>Angular 2 Website</vt:lpstr>
      <vt:lpstr>Github Profile Search</vt:lpstr>
      <vt:lpstr>ngSpotify Music App</vt:lpstr>
      <vt:lpstr>MEAN TODOS App</vt:lpstr>
      <vt:lpstr>Firebase Business Listings</vt:lpstr>
      <vt:lpstr>MyWorkouts Mobile App</vt:lpstr>
      <vt:lpstr>MyWeather Mobile App</vt:lpstr>
      <vt:lpstr>Webmarks</vt:lpstr>
      <vt:lpstr>MapIt</vt:lpstr>
      <vt:lpstr>MovieFinder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2016-05-09T21:35:55Z</dcterms:created>
  <dcterms:modified xsi:type="dcterms:W3CDTF">2016-06-14T14:50:09Z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