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16"/>
  </p:notesMasterIdLst>
  <p:sldIdLst>
    <p:sldId id="260" r:id="rId2"/>
    <p:sldId id="261" r:id="rId3"/>
    <p:sldId id="272" r:id="rId4"/>
    <p:sldId id="274" r:id="rId5"/>
    <p:sldId id="279" r:id="rId6"/>
    <p:sldId id="280" r:id="rId7"/>
    <p:sldId id="284" r:id="rId8"/>
    <p:sldId id="275" r:id="rId9"/>
    <p:sldId id="282" r:id="rId10"/>
    <p:sldId id="283" r:id="rId11"/>
    <p:sldId id="285" r:id="rId12"/>
    <p:sldId id="277" r:id="rId13"/>
    <p:sldId id="276" r:id="rId14"/>
    <p:sldId id="27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0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251AE6-F123-4FE9-9EAB-6BB8A84920B0}">
  <a:tblStyle styleId="{C2251AE6-F123-4FE9-9EAB-6BB8A84920B0}"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86"/>
    <p:restoredTop sz="47705"/>
  </p:normalViewPr>
  <p:slideViewPr>
    <p:cSldViewPr snapToGrid="0" snapToObjects="1">
      <p:cViewPr>
        <p:scale>
          <a:sx n="89" d="100"/>
          <a:sy n="89" d="100"/>
        </p:scale>
        <p:origin x="4400" y="144"/>
      </p:cViewPr>
      <p:guideLst/>
    </p:cSldViewPr>
  </p:slideViewPr>
  <p:notesTextViewPr>
    <p:cViewPr>
      <p:scale>
        <a:sx n="105" d="100"/>
        <a:sy n="105" d="100"/>
      </p:scale>
      <p:origin x="0" y="-11136"/>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this third section we will see how </a:t>
            </a:r>
            <a:r>
              <a:rPr lang="en-US" sz="1100" dirty="0" smtClean="0"/>
              <a:t>to build a Messaging application with the Integration of Angular  and Spring 5</a:t>
            </a:r>
            <a:endParaRPr dirty="0"/>
          </a:p>
        </p:txBody>
      </p:sp>
    </p:spTree>
    <p:extLst>
      <p:ext uri="{BB962C8B-B14F-4D97-AF65-F5344CB8AC3E}">
        <p14:creationId xmlns:p14="http://schemas.microsoft.com/office/powerpoint/2010/main" val="1089058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the next video we will see how to test the messaging application w</a:t>
            </a:r>
            <a:r>
              <a:rPr lang="en-US" baseline="0" dirty="0" smtClean="0"/>
              <a:t>e created </a:t>
            </a:r>
            <a:r>
              <a:rPr lang="en-US" dirty="0" smtClean="0"/>
              <a:t>,</a:t>
            </a:r>
            <a:r>
              <a:rPr lang="en-US" baseline="0" dirty="0" smtClean="0"/>
              <a:t> but for now </a:t>
            </a:r>
            <a:r>
              <a:rPr lang="en-US" sz="1100" b="0" i="0" kern="1200" dirty="0" smtClean="0">
                <a:solidFill>
                  <a:schemeClr val="tx1"/>
                </a:solidFill>
                <a:effectLst/>
                <a:latin typeface="+mn-lt"/>
                <a:ea typeface="+mn-ea"/>
                <a:cs typeface="+mn-cs"/>
              </a:rPr>
              <a:t>that</a:t>
            </a:r>
            <a:r>
              <a:rPr lang="fr-FR" sz="1100" b="0" i="0" kern="1200" dirty="0" smtClean="0">
                <a:solidFill>
                  <a:schemeClr val="tx1"/>
                </a:solidFill>
                <a:effectLst/>
                <a:latin typeface="+mn-lt"/>
                <a:ea typeface="+mn-ea"/>
                <a:cs typeface="+mn-cs"/>
              </a:rPr>
              <a:t>’</a:t>
            </a:r>
            <a:r>
              <a:rPr lang="en-US" sz="1100" b="0" i="0" kern="1200" dirty="0" smtClean="0">
                <a:solidFill>
                  <a:schemeClr val="tx1"/>
                </a:solidFill>
                <a:effectLst/>
                <a:latin typeface="+mn-lt"/>
                <a:ea typeface="+mn-ea"/>
                <a:cs typeface="+mn-cs"/>
              </a:rPr>
              <a:t>s </a:t>
            </a:r>
            <a:r>
              <a:rPr lang="en-US" baseline="0" dirty="0" smtClean="0"/>
              <a:t>everything. Thank you for watching this video.</a:t>
            </a:r>
            <a:endParaRPr dirty="0"/>
          </a:p>
        </p:txBody>
      </p:sp>
    </p:spTree>
    <p:extLst>
      <p:ext uri="{BB962C8B-B14F-4D97-AF65-F5344CB8AC3E}">
        <p14:creationId xmlns:p14="http://schemas.microsoft.com/office/powerpoint/2010/main" val="642464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101600" indent="0">
              <a:buFont typeface="Calibri"/>
              <a:buNone/>
            </a:pPr>
            <a:r>
              <a:rPr lang="en-US" dirty="0" smtClean="0"/>
              <a:t>This third video</a:t>
            </a:r>
            <a:r>
              <a:rPr lang="en-US" baseline="0" dirty="0" smtClean="0"/>
              <a:t> we will learn </a:t>
            </a:r>
            <a:r>
              <a:rPr lang="en-US" dirty="0" smtClean="0"/>
              <a:t>How</a:t>
            </a:r>
            <a:r>
              <a:rPr lang="en-US" baseline="0" dirty="0" smtClean="0"/>
              <a:t> to </a:t>
            </a:r>
            <a:r>
              <a:rPr lang="en-US" dirty="0" smtClean="0">
                <a:solidFill>
                  <a:srgbClr val="090401"/>
                </a:solidFill>
              </a:rPr>
              <a:t>Test a live messaging application with </a:t>
            </a:r>
            <a:r>
              <a:rPr lang="en-US" smtClean="0">
                <a:solidFill>
                  <a:srgbClr val="090401"/>
                </a:solidFill>
              </a:rPr>
              <a:t>Spring 5</a:t>
            </a:r>
            <a:endParaRPr lang="en" b="1" dirty="0" smtClean="0"/>
          </a:p>
        </p:txBody>
      </p:sp>
    </p:spTree>
    <p:extLst>
      <p:ext uri="{BB962C8B-B14F-4D97-AF65-F5344CB8AC3E}">
        <p14:creationId xmlns:p14="http://schemas.microsoft.com/office/powerpoint/2010/main" val="1557471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create only one test, but </a:t>
            </a:r>
            <a:r>
              <a:rPr lang="en-US" baseline="0" dirty="0" err="1" smtClean="0"/>
              <a:t>offuly</a:t>
            </a:r>
            <a:r>
              <a:rPr lang="en-US" baseline="0" dirty="0" smtClean="0"/>
              <a:t> it will give you an idea of how to test </a:t>
            </a:r>
            <a:r>
              <a:rPr lang="en-US" baseline="0" dirty="0" err="1" smtClean="0"/>
              <a:t>websockets</a:t>
            </a:r>
            <a:r>
              <a:rPr lang="en-US" baseline="0" dirty="0" smtClean="0"/>
              <a:t>,</a:t>
            </a:r>
          </a:p>
          <a:p>
            <a:r>
              <a:rPr lang="en-US" baseline="0" dirty="0" smtClean="0"/>
              <a:t>As we have done in the video were I showed you ho to execute test with JUNIT5 and Spring 5 we need to import all the library in the </a:t>
            </a:r>
            <a:r>
              <a:rPr lang="en-US" baseline="0" dirty="0" err="1" smtClean="0"/>
              <a:t>pom.xml</a:t>
            </a:r>
            <a:endParaRPr lang="en-US" baseline="0" dirty="0" smtClean="0"/>
          </a:p>
          <a:p>
            <a:endParaRPr lang="en-US" baseline="0" dirty="0" smtClean="0"/>
          </a:p>
          <a:p>
            <a:r>
              <a:rPr lang="en-US" b="1" baseline="0" dirty="0" err="1" smtClean="0"/>
              <a:t>Pom.xml</a:t>
            </a:r>
            <a:endParaRPr lang="en-US" b="1" baseline="0" dirty="0" smtClean="0"/>
          </a:p>
          <a:p>
            <a:endParaRPr lang="en-US" b="1" baseline="0" dirty="0" smtClean="0"/>
          </a:p>
          <a:p>
            <a:r>
              <a:rPr lang="en-US" b="0" dirty="0" smtClean="0">
                <a:effectLst/>
              </a:rPr>
              <a:t>&lt;</a:t>
            </a:r>
            <a:r>
              <a:rPr lang="en-US" sz="1100" b="0" kern="1200" dirty="0" smtClean="0">
                <a:solidFill>
                  <a:schemeClr val="tx1"/>
                </a:solidFill>
                <a:effectLst/>
                <a:latin typeface="+mn-lt"/>
                <a:ea typeface="+mn-ea"/>
                <a:cs typeface="+mn-cs"/>
              </a:rPr>
              <a:t>properties</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err="1" smtClean="0">
                <a:solidFill>
                  <a:schemeClr val="tx1"/>
                </a:solidFill>
                <a:effectLst/>
                <a:latin typeface="+mn-lt"/>
                <a:ea typeface="+mn-ea"/>
                <a:cs typeface="+mn-cs"/>
              </a:rPr>
              <a:t>project.build.sourceEncoding</a:t>
            </a:r>
            <a:r>
              <a:rPr lang="en-US" b="0" dirty="0" smtClean="0">
                <a:effectLst/>
              </a:rPr>
              <a:t>&gt;</a:t>
            </a:r>
            <a:r>
              <a:rPr lang="en-US" b="0" dirty="0" smtClean="0"/>
              <a:t>UTF-8</a:t>
            </a:r>
            <a:r>
              <a:rPr lang="en-US" b="0" dirty="0" smtClean="0">
                <a:effectLst/>
              </a:rPr>
              <a:t>&lt;/</a:t>
            </a:r>
            <a:r>
              <a:rPr lang="en-US" sz="1100" b="0" kern="1200" dirty="0" err="1" smtClean="0">
                <a:solidFill>
                  <a:schemeClr val="tx1"/>
                </a:solidFill>
                <a:effectLst/>
                <a:latin typeface="+mn-lt"/>
                <a:ea typeface="+mn-ea"/>
                <a:cs typeface="+mn-cs"/>
              </a:rPr>
              <a:t>project.build.sourceEncoding</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err="1" smtClean="0">
                <a:solidFill>
                  <a:schemeClr val="tx1"/>
                </a:solidFill>
                <a:effectLst/>
                <a:latin typeface="+mn-lt"/>
                <a:ea typeface="+mn-ea"/>
                <a:cs typeface="+mn-cs"/>
              </a:rPr>
              <a:t>project.reporting.outputEncoding</a:t>
            </a:r>
            <a:r>
              <a:rPr lang="en-US" b="0" dirty="0" smtClean="0">
                <a:effectLst/>
              </a:rPr>
              <a:t>&gt;</a:t>
            </a:r>
            <a:r>
              <a:rPr lang="en-US" b="0" dirty="0" smtClean="0"/>
              <a:t>UTF-8</a:t>
            </a:r>
            <a:r>
              <a:rPr lang="en-US" b="0" dirty="0" smtClean="0">
                <a:effectLst/>
              </a:rPr>
              <a:t>&lt;/</a:t>
            </a:r>
            <a:r>
              <a:rPr lang="en-US" sz="1100" b="0" kern="1200" dirty="0" err="1" smtClean="0">
                <a:solidFill>
                  <a:schemeClr val="tx1"/>
                </a:solidFill>
                <a:effectLst/>
                <a:latin typeface="+mn-lt"/>
                <a:ea typeface="+mn-ea"/>
                <a:cs typeface="+mn-cs"/>
              </a:rPr>
              <a:t>project.reporting.outputEncoding</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err="1" smtClean="0">
                <a:solidFill>
                  <a:schemeClr val="tx1"/>
                </a:solidFill>
                <a:effectLst/>
                <a:latin typeface="+mn-lt"/>
                <a:ea typeface="+mn-ea"/>
                <a:cs typeface="+mn-cs"/>
              </a:rPr>
              <a:t>java.version</a:t>
            </a:r>
            <a:r>
              <a:rPr lang="en-US" b="0" dirty="0" smtClean="0">
                <a:effectLst/>
              </a:rPr>
              <a:t>&gt;</a:t>
            </a:r>
            <a:r>
              <a:rPr lang="en-US" b="0" dirty="0" smtClean="0"/>
              <a:t>1.8</a:t>
            </a:r>
            <a:r>
              <a:rPr lang="en-US" b="0" dirty="0" smtClean="0">
                <a:effectLst/>
              </a:rPr>
              <a:t>&lt;/</a:t>
            </a:r>
            <a:r>
              <a:rPr lang="en-US" sz="1100" b="0" kern="1200" dirty="0" err="1" smtClean="0">
                <a:solidFill>
                  <a:schemeClr val="tx1"/>
                </a:solidFill>
                <a:effectLst/>
                <a:latin typeface="+mn-lt"/>
                <a:ea typeface="+mn-ea"/>
                <a:cs typeface="+mn-cs"/>
              </a:rPr>
              <a:t>java.version</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err="1" smtClean="0">
                <a:solidFill>
                  <a:schemeClr val="tx1"/>
                </a:solidFill>
                <a:effectLst/>
                <a:latin typeface="+mn-lt"/>
                <a:ea typeface="+mn-ea"/>
                <a:cs typeface="+mn-cs"/>
              </a:rPr>
              <a:t>junit.version</a:t>
            </a:r>
            <a:r>
              <a:rPr lang="en-US" b="0" dirty="0" smtClean="0">
                <a:effectLst/>
              </a:rPr>
              <a:t>&gt;</a:t>
            </a:r>
            <a:r>
              <a:rPr lang="en-US" b="0" dirty="0" smtClean="0"/>
              <a:t>4.12</a:t>
            </a:r>
            <a:r>
              <a:rPr lang="en-US" b="0" dirty="0" smtClean="0">
                <a:effectLst/>
              </a:rPr>
              <a:t>&lt;/</a:t>
            </a:r>
            <a:r>
              <a:rPr lang="en-US" sz="1100" b="0" kern="1200" dirty="0" err="1" smtClean="0">
                <a:solidFill>
                  <a:schemeClr val="tx1"/>
                </a:solidFill>
                <a:effectLst/>
                <a:latin typeface="+mn-lt"/>
                <a:ea typeface="+mn-ea"/>
                <a:cs typeface="+mn-cs"/>
              </a:rPr>
              <a:t>junit.version</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err="1" smtClean="0">
                <a:solidFill>
                  <a:schemeClr val="tx1"/>
                </a:solidFill>
                <a:effectLst/>
                <a:latin typeface="+mn-lt"/>
                <a:ea typeface="+mn-ea"/>
                <a:cs typeface="+mn-cs"/>
              </a:rPr>
              <a:t>junit.jupiter.version</a:t>
            </a:r>
            <a:r>
              <a:rPr lang="en-US" b="0" dirty="0" smtClean="0">
                <a:effectLst/>
              </a:rPr>
              <a:t>&gt;</a:t>
            </a:r>
            <a:r>
              <a:rPr lang="en-US" b="0" dirty="0" smtClean="0"/>
              <a:t>5.0.1</a:t>
            </a:r>
            <a:r>
              <a:rPr lang="en-US" b="0" dirty="0" smtClean="0">
                <a:effectLst/>
              </a:rPr>
              <a:t>&lt;/</a:t>
            </a:r>
            <a:r>
              <a:rPr lang="en-US" sz="1100" b="0" kern="1200" dirty="0" err="1" smtClean="0">
                <a:solidFill>
                  <a:schemeClr val="tx1"/>
                </a:solidFill>
                <a:effectLst/>
                <a:latin typeface="+mn-lt"/>
                <a:ea typeface="+mn-ea"/>
                <a:cs typeface="+mn-cs"/>
              </a:rPr>
              <a:t>junit.jupiter.version</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err="1" smtClean="0">
                <a:solidFill>
                  <a:schemeClr val="tx1"/>
                </a:solidFill>
                <a:effectLst/>
                <a:latin typeface="+mn-lt"/>
                <a:ea typeface="+mn-ea"/>
                <a:cs typeface="+mn-cs"/>
              </a:rPr>
              <a:t>junit.vintage.version</a:t>
            </a:r>
            <a:r>
              <a:rPr lang="en-US" b="0" dirty="0" smtClean="0">
                <a:effectLst/>
              </a:rPr>
              <a:t>&gt;</a:t>
            </a:r>
            <a:r>
              <a:rPr lang="en-US" b="0" dirty="0" smtClean="0"/>
              <a:t>${</a:t>
            </a:r>
            <a:r>
              <a:rPr lang="en-US" b="0" dirty="0" err="1" smtClean="0"/>
              <a:t>junit.version</a:t>
            </a:r>
            <a:r>
              <a:rPr lang="en-US" b="0" dirty="0" smtClean="0"/>
              <a:t>}.1</a:t>
            </a:r>
            <a:r>
              <a:rPr lang="en-US" b="0" dirty="0" smtClean="0">
                <a:effectLst/>
              </a:rPr>
              <a:t>&lt;/</a:t>
            </a:r>
            <a:r>
              <a:rPr lang="en-US" sz="1100" b="0" kern="1200" dirty="0" err="1" smtClean="0">
                <a:solidFill>
                  <a:schemeClr val="tx1"/>
                </a:solidFill>
                <a:effectLst/>
                <a:latin typeface="+mn-lt"/>
                <a:ea typeface="+mn-ea"/>
                <a:cs typeface="+mn-cs"/>
              </a:rPr>
              <a:t>junit.vintage.version</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err="1" smtClean="0">
                <a:solidFill>
                  <a:schemeClr val="tx1"/>
                </a:solidFill>
                <a:effectLst/>
                <a:latin typeface="+mn-lt"/>
                <a:ea typeface="+mn-ea"/>
                <a:cs typeface="+mn-cs"/>
              </a:rPr>
              <a:t>junit.platform.version</a:t>
            </a:r>
            <a:r>
              <a:rPr lang="en-US" b="0" dirty="0" smtClean="0">
                <a:effectLst/>
              </a:rPr>
              <a:t>&gt;</a:t>
            </a:r>
            <a:r>
              <a:rPr lang="en-US" b="0" dirty="0" smtClean="0"/>
              <a:t>1.0.1</a:t>
            </a:r>
            <a:r>
              <a:rPr lang="en-US" b="0" dirty="0" smtClean="0">
                <a:effectLst/>
              </a:rPr>
              <a:t>&lt;/</a:t>
            </a:r>
            <a:r>
              <a:rPr lang="en-US" sz="1100" b="0" kern="1200" dirty="0" err="1" smtClean="0">
                <a:solidFill>
                  <a:schemeClr val="tx1"/>
                </a:solidFill>
                <a:effectLst/>
                <a:latin typeface="+mn-lt"/>
                <a:ea typeface="+mn-ea"/>
                <a:cs typeface="+mn-cs"/>
              </a:rPr>
              <a:t>junit.platform.version</a:t>
            </a:r>
            <a:r>
              <a:rPr lang="en-US" b="0" dirty="0" smtClean="0">
                <a:effectLst/>
              </a:rPr>
              <a:t>&gt;</a:t>
            </a:r>
            <a:r>
              <a:rPr lang="en-US" b="0" dirty="0" smtClean="0"/>
              <a:t/>
            </a:r>
            <a:br>
              <a:rPr lang="en-US" b="0" dirty="0" smtClean="0"/>
            </a:br>
            <a:r>
              <a:rPr lang="en-US" b="0" dirty="0" smtClean="0">
                <a:effectLst/>
              </a:rPr>
              <a:t>&lt;/</a:t>
            </a:r>
            <a:r>
              <a:rPr lang="en-US" sz="1100" b="0" kern="1200" dirty="0" smtClean="0">
                <a:solidFill>
                  <a:schemeClr val="tx1"/>
                </a:solidFill>
                <a:effectLst/>
                <a:latin typeface="+mn-lt"/>
                <a:ea typeface="+mn-ea"/>
                <a:cs typeface="+mn-cs"/>
              </a:rPr>
              <a:t>properties</a:t>
            </a:r>
            <a:r>
              <a:rPr lang="en-US" b="0" dirty="0" smtClean="0">
                <a:effectLst/>
              </a:rPr>
              <a:t>&gt;</a:t>
            </a:r>
          </a:p>
          <a:p>
            <a:endParaRPr lang="en-US" b="0" dirty="0" smtClean="0">
              <a:effectLst/>
            </a:endParaRPr>
          </a:p>
          <a:p>
            <a:r>
              <a:rPr lang="en-US" b="0" dirty="0" smtClean="0">
                <a:effectLst/>
              </a:rPr>
              <a:t>&lt;</a:t>
            </a:r>
            <a:r>
              <a:rPr lang="en-US" sz="1100" b="0" kern="1200" dirty="0" smtClean="0">
                <a:solidFill>
                  <a:schemeClr val="tx1"/>
                </a:solidFill>
                <a:effectLst/>
                <a:latin typeface="+mn-lt"/>
                <a:ea typeface="+mn-ea"/>
                <a:cs typeface="+mn-cs"/>
              </a:rPr>
              <a:t>dependency</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err="1" smtClean="0">
                <a:solidFill>
                  <a:schemeClr val="tx1"/>
                </a:solidFill>
                <a:effectLst/>
                <a:latin typeface="+mn-lt"/>
                <a:ea typeface="+mn-ea"/>
                <a:cs typeface="+mn-cs"/>
              </a:rPr>
              <a:t>groupId</a:t>
            </a:r>
            <a:r>
              <a:rPr lang="en-US" b="0" dirty="0" smtClean="0">
                <a:effectLst/>
              </a:rPr>
              <a:t>&gt;</a:t>
            </a:r>
            <a:r>
              <a:rPr lang="en-US" b="0" dirty="0" err="1" smtClean="0"/>
              <a:t>org.junit.jupiter</a:t>
            </a:r>
            <a:r>
              <a:rPr lang="en-US" b="0" dirty="0" smtClean="0">
                <a:effectLst/>
              </a:rPr>
              <a:t>&lt;/</a:t>
            </a:r>
            <a:r>
              <a:rPr lang="en-US" sz="1100" b="0" kern="1200" dirty="0" err="1" smtClean="0">
                <a:solidFill>
                  <a:schemeClr val="tx1"/>
                </a:solidFill>
                <a:effectLst/>
                <a:latin typeface="+mn-lt"/>
                <a:ea typeface="+mn-ea"/>
                <a:cs typeface="+mn-cs"/>
              </a:rPr>
              <a:t>groupId</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err="1" smtClean="0">
                <a:solidFill>
                  <a:schemeClr val="tx1"/>
                </a:solidFill>
                <a:effectLst/>
                <a:latin typeface="+mn-lt"/>
                <a:ea typeface="+mn-ea"/>
                <a:cs typeface="+mn-cs"/>
              </a:rPr>
              <a:t>artifactId</a:t>
            </a:r>
            <a:r>
              <a:rPr lang="en-US" b="0" dirty="0" smtClean="0">
                <a:effectLst/>
              </a:rPr>
              <a:t>&gt;</a:t>
            </a:r>
            <a:r>
              <a:rPr lang="en-US" b="0" dirty="0" err="1" smtClean="0"/>
              <a:t>junit-jupiter-api</a:t>
            </a:r>
            <a:r>
              <a:rPr lang="en-US" b="0" dirty="0" smtClean="0">
                <a:effectLst/>
              </a:rPr>
              <a:t>&lt;/</a:t>
            </a:r>
            <a:r>
              <a:rPr lang="en-US" sz="1100" b="0" kern="1200" dirty="0" err="1" smtClean="0">
                <a:solidFill>
                  <a:schemeClr val="tx1"/>
                </a:solidFill>
                <a:effectLst/>
                <a:latin typeface="+mn-lt"/>
                <a:ea typeface="+mn-ea"/>
                <a:cs typeface="+mn-cs"/>
              </a:rPr>
              <a:t>artifactId</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smtClean="0">
                <a:solidFill>
                  <a:schemeClr val="tx1"/>
                </a:solidFill>
                <a:effectLst/>
                <a:latin typeface="+mn-lt"/>
                <a:ea typeface="+mn-ea"/>
                <a:cs typeface="+mn-cs"/>
              </a:rPr>
              <a:t>version</a:t>
            </a:r>
            <a:r>
              <a:rPr lang="en-US" b="0" dirty="0" smtClean="0">
                <a:effectLst/>
              </a:rPr>
              <a:t>&gt;</a:t>
            </a:r>
            <a:r>
              <a:rPr lang="en-US" b="0" dirty="0" smtClean="0"/>
              <a:t>${</a:t>
            </a:r>
            <a:r>
              <a:rPr lang="en-US" b="0" dirty="0" err="1" smtClean="0"/>
              <a:t>junit.jupiter.version</a:t>
            </a:r>
            <a:r>
              <a:rPr lang="en-US" b="0" dirty="0" smtClean="0"/>
              <a:t>}</a:t>
            </a:r>
            <a:r>
              <a:rPr lang="en-US" b="0" dirty="0" smtClean="0">
                <a:effectLst/>
              </a:rPr>
              <a:t>&lt;/</a:t>
            </a:r>
            <a:r>
              <a:rPr lang="en-US" sz="1100" b="0" kern="1200" dirty="0" smtClean="0">
                <a:solidFill>
                  <a:schemeClr val="tx1"/>
                </a:solidFill>
                <a:effectLst/>
                <a:latin typeface="+mn-lt"/>
                <a:ea typeface="+mn-ea"/>
                <a:cs typeface="+mn-cs"/>
              </a:rPr>
              <a:t>version</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smtClean="0">
                <a:solidFill>
                  <a:schemeClr val="tx1"/>
                </a:solidFill>
                <a:effectLst/>
                <a:latin typeface="+mn-lt"/>
                <a:ea typeface="+mn-ea"/>
                <a:cs typeface="+mn-cs"/>
              </a:rPr>
              <a:t>scope</a:t>
            </a:r>
            <a:r>
              <a:rPr lang="en-US" b="0" dirty="0" smtClean="0">
                <a:effectLst/>
              </a:rPr>
              <a:t>&gt;</a:t>
            </a:r>
            <a:r>
              <a:rPr lang="en-US" b="0" dirty="0" smtClean="0"/>
              <a:t>test</a:t>
            </a:r>
            <a:r>
              <a:rPr lang="en-US" b="0" dirty="0" smtClean="0">
                <a:effectLst/>
              </a:rPr>
              <a:t>&lt;/</a:t>
            </a:r>
            <a:r>
              <a:rPr lang="en-US" sz="1100" b="0" kern="1200" dirty="0" smtClean="0">
                <a:solidFill>
                  <a:schemeClr val="tx1"/>
                </a:solidFill>
                <a:effectLst/>
                <a:latin typeface="+mn-lt"/>
                <a:ea typeface="+mn-ea"/>
                <a:cs typeface="+mn-cs"/>
              </a:rPr>
              <a:t>scope</a:t>
            </a:r>
            <a:r>
              <a:rPr lang="en-US" b="0" dirty="0" smtClean="0">
                <a:effectLst/>
              </a:rPr>
              <a:t>&gt;</a:t>
            </a:r>
            <a:r>
              <a:rPr lang="en-US" b="0" dirty="0" smtClean="0"/>
              <a:t/>
            </a:r>
            <a:br>
              <a:rPr lang="en-US" b="0" dirty="0" smtClean="0"/>
            </a:br>
            <a:r>
              <a:rPr lang="en-US" b="0" dirty="0" smtClean="0">
                <a:effectLst/>
              </a:rPr>
              <a:t>&lt;/</a:t>
            </a:r>
            <a:r>
              <a:rPr lang="en-US" sz="1100" b="0" kern="1200" dirty="0" smtClean="0">
                <a:solidFill>
                  <a:schemeClr val="tx1"/>
                </a:solidFill>
                <a:effectLst/>
                <a:latin typeface="+mn-lt"/>
                <a:ea typeface="+mn-ea"/>
                <a:cs typeface="+mn-cs"/>
              </a:rPr>
              <a:t>dependency</a:t>
            </a:r>
            <a:r>
              <a:rPr lang="en-US" b="0" dirty="0" smtClean="0">
                <a:effectLst/>
              </a:rPr>
              <a:t>&gt;</a:t>
            </a:r>
            <a:r>
              <a:rPr lang="en-US" b="0" dirty="0" smtClean="0"/>
              <a:t/>
            </a:r>
            <a:br>
              <a:rPr lang="en-US" b="0" dirty="0" smtClean="0"/>
            </a:br>
            <a:r>
              <a:rPr lang="en-US" b="0" dirty="0" smtClean="0">
                <a:effectLst/>
              </a:rPr>
              <a:t>&lt;</a:t>
            </a:r>
            <a:r>
              <a:rPr lang="en-US" sz="1100" b="0" kern="1200" dirty="0" smtClean="0">
                <a:solidFill>
                  <a:schemeClr val="tx1"/>
                </a:solidFill>
                <a:effectLst/>
                <a:latin typeface="+mn-lt"/>
                <a:ea typeface="+mn-ea"/>
                <a:cs typeface="+mn-cs"/>
              </a:rPr>
              <a:t>dependency</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err="1" smtClean="0">
                <a:solidFill>
                  <a:schemeClr val="tx1"/>
                </a:solidFill>
                <a:effectLst/>
                <a:latin typeface="+mn-lt"/>
                <a:ea typeface="+mn-ea"/>
                <a:cs typeface="+mn-cs"/>
              </a:rPr>
              <a:t>groupId</a:t>
            </a:r>
            <a:r>
              <a:rPr lang="en-US" b="0" dirty="0" smtClean="0">
                <a:effectLst/>
              </a:rPr>
              <a:t>&gt;</a:t>
            </a:r>
            <a:r>
              <a:rPr lang="en-US" b="0" dirty="0" err="1" smtClean="0"/>
              <a:t>junit</a:t>
            </a:r>
            <a:r>
              <a:rPr lang="en-US" b="0" dirty="0" smtClean="0">
                <a:effectLst/>
              </a:rPr>
              <a:t>&lt;/</a:t>
            </a:r>
            <a:r>
              <a:rPr lang="en-US" sz="1100" b="0" kern="1200" dirty="0" err="1" smtClean="0">
                <a:solidFill>
                  <a:schemeClr val="tx1"/>
                </a:solidFill>
                <a:effectLst/>
                <a:latin typeface="+mn-lt"/>
                <a:ea typeface="+mn-ea"/>
                <a:cs typeface="+mn-cs"/>
              </a:rPr>
              <a:t>groupId</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err="1" smtClean="0">
                <a:solidFill>
                  <a:schemeClr val="tx1"/>
                </a:solidFill>
                <a:effectLst/>
                <a:latin typeface="+mn-lt"/>
                <a:ea typeface="+mn-ea"/>
                <a:cs typeface="+mn-cs"/>
              </a:rPr>
              <a:t>artifactId</a:t>
            </a:r>
            <a:r>
              <a:rPr lang="en-US" b="0" dirty="0" smtClean="0">
                <a:effectLst/>
              </a:rPr>
              <a:t>&gt;</a:t>
            </a:r>
            <a:r>
              <a:rPr lang="en-US" b="0" dirty="0" err="1" smtClean="0"/>
              <a:t>junit</a:t>
            </a:r>
            <a:r>
              <a:rPr lang="en-US" b="0" dirty="0" smtClean="0">
                <a:effectLst/>
              </a:rPr>
              <a:t>&lt;/</a:t>
            </a:r>
            <a:r>
              <a:rPr lang="en-US" sz="1100" b="0" kern="1200" dirty="0" err="1" smtClean="0">
                <a:solidFill>
                  <a:schemeClr val="tx1"/>
                </a:solidFill>
                <a:effectLst/>
                <a:latin typeface="+mn-lt"/>
                <a:ea typeface="+mn-ea"/>
                <a:cs typeface="+mn-cs"/>
              </a:rPr>
              <a:t>artifactId</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smtClean="0">
                <a:solidFill>
                  <a:schemeClr val="tx1"/>
                </a:solidFill>
                <a:effectLst/>
                <a:latin typeface="+mn-lt"/>
                <a:ea typeface="+mn-ea"/>
                <a:cs typeface="+mn-cs"/>
              </a:rPr>
              <a:t>version</a:t>
            </a:r>
            <a:r>
              <a:rPr lang="en-US" b="0" dirty="0" smtClean="0">
                <a:effectLst/>
              </a:rPr>
              <a:t>&gt;</a:t>
            </a:r>
            <a:r>
              <a:rPr lang="en-US" b="0" dirty="0" smtClean="0"/>
              <a:t>${</a:t>
            </a:r>
            <a:r>
              <a:rPr lang="en-US" b="0" dirty="0" err="1" smtClean="0"/>
              <a:t>junit.version</a:t>
            </a:r>
            <a:r>
              <a:rPr lang="en-US" b="0" dirty="0" smtClean="0"/>
              <a:t>}</a:t>
            </a:r>
            <a:r>
              <a:rPr lang="en-US" b="0" dirty="0" smtClean="0">
                <a:effectLst/>
              </a:rPr>
              <a:t>&lt;/</a:t>
            </a:r>
            <a:r>
              <a:rPr lang="en-US" sz="1100" b="0" kern="1200" dirty="0" smtClean="0">
                <a:solidFill>
                  <a:schemeClr val="tx1"/>
                </a:solidFill>
                <a:effectLst/>
                <a:latin typeface="+mn-lt"/>
                <a:ea typeface="+mn-ea"/>
                <a:cs typeface="+mn-cs"/>
              </a:rPr>
              <a:t>version</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smtClean="0">
                <a:solidFill>
                  <a:schemeClr val="tx1"/>
                </a:solidFill>
                <a:effectLst/>
                <a:latin typeface="+mn-lt"/>
                <a:ea typeface="+mn-ea"/>
                <a:cs typeface="+mn-cs"/>
              </a:rPr>
              <a:t>scope</a:t>
            </a:r>
            <a:r>
              <a:rPr lang="en-US" b="0" dirty="0" smtClean="0">
                <a:effectLst/>
              </a:rPr>
              <a:t>&gt;</a:t>
            </a:r>
            <a:r>
              <a:rPr lang="en-US" b="0" dirty="0" smtClean="0"/>
              <a:t>test</a:t>
            </a:r>
            <a:r>
              <a:rPr lang="en-US" b="0" dirty="0" smtClean="0">
                <a:effectLst/>
              </a:rPr>
              <a:t>&lt;/</a:t>
            </a:r>
            <a:r>
              <a:rPr lang="en-US" sz="1100" b="0" kern="1200" dirty="0" smtClean="0">
                <a:solidFill>
                  <a:schemeClr val="tx1"/>
                </a:solidFill>
                <a:effectLst/>
                <a:latin typeface="+mn-lt"/>
                <a:ea typeface="+mn-ea"/>
                <a:cs typeface="+mn-cs"/>
              </a:rPr>
              <a:t>scope</a:t>
            </a:r>
            <a:r>
              <a:rPr lang="en-US" b="0" dirty="0" smtClean="0">
                <a:effectLst/>
              </a:rPr>
              <a:t>&gt;</a:t>
            </a:r>
            <a:r>
              <a:rPr lang="en-US" b="0" dirty="0" smtClean="0"/>
              <a:t/>
            </a:r>
            <a:br>
              <a:rPr lang="en-US" b="0" dirty="0" smtClean="0"/>
            </a:br>
            <a:r>
              <a:rPr lang="en-US" b="0" dirty="0" smtClean="0">
                <a:effectLst/>
              </a:rPr>
              <a:t>&lt;/</a:t>
            </a:r>
            <a:r>
              <a:rPr lang="en-US" sz="1100" b="0" kern="1200" dirty="0" smtClean="0">
                <a:solidFill>
                  <a:schemeClr val="tx1"/>
                </a:solidFill>
                <a:effectLst/>
                <a:latin typeface="+mn-lt"/>
                <a:ea typeface="+mn-ea"/>
                <a:cs typeface="+mn-cs"/>
              </a:rPr>
              <a:t>dependency</a:t>
            </a:r>
            <a:r>
              <a:rPr lang="en-US" b="0" dirty="0" smtClean="0">
                <a:effectLst/>
              </a:rPr>
              <a:t>&gt;</a:t>
            </a:r>
            <a:r>
              <a:rPr lang="en-US" b="0" dirty="0" smtClean="0"/>
              <a:t/>
            </a:r>
            <a:br>
              <a:rPr lang="en-US" b="0" dirty="0" smtClean="0"/>
            </a:br>
            <a:r>
              <a:rPr lang="en-US" sz="1100" b="0" i="1" kern="1200" dirty="0" smtClean="0">
                <a:solidFill>
                  <a:schemeClr val="tx1"/>
                </a:solidFill>
                <a:effectLst/>
                <a:latin typeface="+mn-lt"/>
                <a:ea typeface="+mn-ea"/>
                <a:cs typeface="+mn-cs"/>
              </a:rPr>
              <a:t>&lt;!-- Only required to run tests in an IDE that bundles an older version --&gt;</a:t>
            </a:r>
            <a:br>
              <a:rPr lang="en-US" sz="1100" b="0" i="1" kern="1200" dirty="0" smtClean="0">
                <a:solidFill>
                  <a:schemeClr val="tx1"/>
                </a:solidFill>
                <a:effectLst/>
                <a:latin typeface="+mn-lt"/>
                <a:ea typeface="+mn-ea"/>
                <a:cs typeface="+mn-cs"/>
              </a:rPr>
            </a:br>
            <a:r>
              <a:rPr lang="en-US" b="0" dirty="0" smtClean="0">
                <a:effectLst/>
              </a:rPr>
              <a:t>&lt;</a:t>
            </a:r>
            <a:r>
              <a:rPr lang="en-US" sz="1100" b="0" kern="1200" dirty="0" smtClean="0">
                <a:solidFill>
                  <a:schemeClr val="tx1"/>
                </a:solidFill>
                <a:effectLst/>
                <a:latin typeface="+mn-lt"/>
                <a:ea typeface="+mn-ea"/>
                <a:cs typeface="+mn-cs"/>
              </a:rPr>
              <a:t>dependency</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err="1" smtClean="0">
                <a:solidFill>
                  <a:schemeClr val="tx1"/>
                </a:solidFill>
                <a:effectLst/>
                <a:latin typeface="+mn-lt"/>
                <a:ea typeface="+mn-ea"/>
                <a:cs typeface="+mn-cs"/>
              </a:rPr>
              <a:t>groupId</a:t>
            </a:r>
            <a:r>
              <a:rPr lang="en-US" b="0" dirty="0" smtClean="0">
                <a:effectLst/>
              </a:rPr>
              <a:t>&gt;</a:t>
            </a:r>
            <a:r>
              <a:rPr lang="en-US" b="0" dirty="0" err="1" smtClean="0"/>
              <a:t>org.junit.platform</a:t>
            </a:r>
            <a:r>
              <a:rPr lang="en-US" b="0" dirty="0" smtClean="0">
                <a:effectLst/>
              </a:rPr>
              <a:t>&lt;/</a:t>
            </a:r>
            <a:r>
              <a:rPr lang="en-US" sz="1100" b="0" kern="1200" dirty="0" err="1" smtClean="0">
                <a:solidFill>
                  <a:schemeClr val="tx1"/>
                </a:solidFill>
                <a:effectLst/>
                <a:latin typeface="+mn-lt"/>
                <a:ea typeface="+mn-ea"/>
                <a:cs typeface="+mn-cs"/>
              </a:rPr>
              <a:t>groupId</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err="1" smtClean="0">
                <a:solidFill>
                  <a:schemeClr val="tx1"/>
                </a:solidFill>
                <a:effectLst/>
                <a:latin typeface="+mn-lt"/>
                <a:ea typeface="+mn-ea"/>
                <a:cs typeface="+mn-cs"/>
              </a:rPr>
              <a:t>artifactId</a:t>
            </a:r>
            <a:r>
              <a:rPr lang="en-US" b="0" dirty="0" smtClean="0">
                <a:effectLst/>
              </a:rPr>
              <a:t>&gt;</a:t>
            </a:r>
            <a:r>
              <a:rPr lang="en-US" b="0" dirty="0" err="1" smtClean="0"/>
              <a:t>junit</a:t>
            </a:r>
            <a:r>
              <a:rPr lang="en-US" b="0" dirty="0" smtClean="0"/>
              <a:t>-platform-launcher</a:t>
            </a:r>
            <a:r>
              <a:rPr lang="en-US" b="0" dirty="0" smtClean="0">
                <a:effectLst/>
              </a:rPr>
              <a:t>&lt;/</a:t>
            </a:r>
            <a:r>
              <a:rPr lang="en-US" sz="1100" b="0" kern="1200" dirty="0" err="1" smtClean="0">
                <a:solidFill>
                  <a:schemeClr val="tx1"/>
                </a:solidFill>
                <a:effectLst/>
                <a:latin typeface="+mn-lt"/>
                <a:ea typeface="+mn-ea"/>
                <a:cs typeface="+mn-cs"/>
              </a:rPr>
              <a:t>artifactId</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smtClean="0">
                <a:solidFill>
                  <a:schemeClr val="tx1"/>
                </a:solidFill>
                <a:effectLst/>
                <a:latin typeface="+mn-lt"/>
                <a:ea typeface="+mn-ea"/>
                <a:cs typeface="+mn-cs"/>
              </a:rPr>
              <a:t>version</a:t>
            </a:r>
            <a:r>
              <a:rPr lang="en-US" b="0" dirty="0" smtClean="0">
                <a:effectLst/>
              </a:rPr>
              <a:t>&gt;</a:t>
            </a:r>
            <a:r>
              <a:rPr lang="en-US" b="0" dirty="0" smtClean="0"/>
              <a:t>${</a:t>
            </a:r>
            <a:r>
              <a:rPr lang="en-US" b="0" dirty="0" err="1" smtClean="0"/>
              <a:t>junit.platform.version</a:t>
            </a:r>
            <a:r>
              <a:rPr lang="en-US" b="0" dirty="0" smtClean="0"/>
              <a:t>}</a:t>
            </a:r>
            <a:r>
              <a:rPr lang="en-US" b="0" dirty="0" smtClean="0">
                <a:effectLst/>
              </a:rPr>
              <a:t>&lt;/</a:t>
            </a:r>
            <a:r>
              <a:rPr lang="en-US" sz="1100" b="0" kern="1200" dirty="0" smtClean="0">
                <a:solidFill>
                  <a:schemeClr val="tx1"/>
                </a:solidFill>
                <a:effectLst/>
                <a:latin typeface="+mn-lt"/>
                <a:ea typeface="+mn-ea"/>
                <a:cs typeface="+mn-cs"/>
              </a:rPr>
              <a:t>version</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smtClean="0">
                <a:solidFill>
                  <a:schemeClr val="tx1"/>
                </a:solidFill>
                <a:effectLst/>
                <a:latin typeface="+mn-lt"/>
                <a:ea typeface="+mn-ea"/>
                <a:cs typeface="+mn-cs"/>
              </a:rPr>
              <a:t>scope</a:t>
            </a:r>
            <a:r>
              <a:rPr lang="en-US" b="0" dirty="0" smtClean="0">
                <a:effectLst/>
              </a:rPr>
              <a:t>&gt;</a:t>
            </a:r>
            <a:r>
              <a:rPr lang="en-US" b="0" dirty="0" smtClean="0"/>
              <a:t>test</a:t>
            </a:r>
            <a:r>
              <a:rPr lang="en-US" b="0" dirty="0" smtClean="0">
                <a:effectLst/>
              </a:rPr>
              <a:t>&lt;/</a:t>
            </a:r>
            <a:r>
              <a:rPr lang="en-US" sz="1100" b="0" kern="1200" dirty="0" smtClean="0">
                <a:solidFill>
                  <a:schemeClr val="tx1"/>
                </a:solidFill>
                <a:effectLst/>
                <a:latin typeface="+mn-lt"/>
                <a:ea typeface="+mn-ea"/>
                <a:cs typeface="+mn-cs"/>
              </a:rPr>
              <a:t>scope</a:t>
            </a:r>
            <a:r>
              <a:rPr lang="en-US" b="0" dirty="0" smtClean="0">
                <a:effectLst/>
              </a:rPr>
              <a:t>&gt;</a:t>
            </a:r>
            <a:r>
              <a:rPr lang="en-US" b="0" dirty="0" smtClean="0"/>
              <a:t/>
            </a:r>
            <a:br>
              <a:rPr lang="en-US" b="0" dirty="0" smtClean="0"/>
            </a:br>
            <a:r>
              <a:rPr lang="en-US" b="0" dirty="0" smtClean="0">
                <a:effectLst/>
              </a:rPr>
              <a:t>&lt;/</a:t>
            </a:r>
            <a:r>
              <a:rPr lang="en-US" sz="1100" b="0" kern="1200" dirty="0" smtClean="0">
                <a:solidFill>
                  <a:schemeClr val="tx1"/>
                </a:solidFill>
                <a:effectLst/>
                <a:latin typeface="+mn-lt"/>
                <a:ea typeface="+mn-ea"/>
                <a:cs typeface="+mn-cs"/>
              </a:rPr>
              <a:t>dependency</a:t>
            </a:r>
            <a:r>
              <a:rPr lang="en-US" b="0" dirty="0" smtClean="0">
                <a:effectLst/>
              </a:rPr>
              <a:t>&gt;</a:t>
            </a:r>
            <a:r>
              <a:rPr lang="en-US" b="0" dirty="0" smtClean="0"/>
              <a:t/>
            </a:r>
            <a:br>
              <a:rPr lang="en-US" b="0" dirty="0" smtClean="0"/>
            </a:br>
            <a:r>
              <a:rPr lang="en-US" sz="1100" b="0" i="1" kern="1200" dirty="0" smtClean="0">
                <a:solidFill>
                  <a:schemeClr val="tx1"/>
                </a:solidFill>
                <a:effectLst/>
                <a:latin typeface="+mn-lt"/>
                <a:ea typeface="+mn-ea"/>
                <a:cs typeface="+mn-cs"/>
              </a:rPr>
              <a:t>&lt;!-- Only required to run tests in an IDE that bundles an older version --&gt;</a:t>
            </a:r>
            <a:br>
              <a:rPr lang="en-US" sz="1100" b="0" i="1" kern="1200" dirty="0" smtClean="0">
                <a:solidFill>
                  <a:schemeClr val="tx1"/>
                </a:solidFill>
                <a:effectLst/>
                <a:latin typeface="+mn-lt"/>
                <a:ea typeface="+mn-ea"/>
                <a:cs typeface="+mn-cs"/>
              </a:rPr>
            </a:br>
            <a:r>
              <a:rPr lang="en-US" b="0" dirty="0" smtClean="0">
                <a:effectLst/>
              </a:rPr>
              <a:t>&lt;</a:t>
            </a:r>
            <a:r>
              <a:rPr lang="en-US" sz="1100" b="0" kern="1200" dirty="0" smtClean="0">
                <a:solidFill>
                  <a:schemeClr val="tx1"/>
                </a:solidFill>
                <a:effectLst/>
                <a:latin typeface="+mn-lt"/>
                <a:ea typeface="+mn-ea"/>
                <a:cs typeface="+mn-cs"/>
              </a:rPr>
              <a:t>dependency</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err="1" smtClean="0">
                <a:solidFill>
                  <a:schemeClr val="tx1"/>
                </a:solidFill>
                <a:effectLst/>
                <a:latin typeface="+mn-lt"/>
                <a:ea typeface="+mn-ea"/>
                <a:cs typeface="+mn-cs"/>
              </a:rPr>
              <a:t>groupId</a:t>
            </a:r>
            <a:r>
              <a:rPr lang="en-US" b="0" dirty="0" smtClean="0">
                <a:effectLst/>
              </a:rPr>
              <a:t>&gt;</a:t>
            </a:r>
            <a:r>
              <a:rPr lang="en-US" b="0" dirty="0" err="1" smtClean="0"/>
              <a:t>org.junit.jupiter</a:t>
            </a:r>
            <a:r>
              <a:rPr lang="en-US" b="0" dirty="0" smtClean="0">
                <a:effectLst/>
              </a:rPr>
              <a:t>&lt;/</a:t>
            </a:r>
            <a:r>
              <a:rPr lang="en-US" sz="1100" b="0" kern="1200" dirty="0" err="1" smtClean="0">
                <a:solidFill>
                  <a:schemeClr val="tx1"/>
                </a:solidFill>
                <a:effectLst/>
                <a:latin typeface="+mn-lt"/>
                <a:ea typeface="+mn-ea"/>
                <a:cs typeface="+mn-cs"/>
              </a:rPr>
              <a:t>groupId</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err="1" smtClean="0">
                <a:solidFill>
                  <a:schemeClr val="tx1"/>
                </a:solidFill>
                <a:effectLst/>
                <a:latin typeface="+mn-lt"/>
                <a:ea typeface="+mn-ea"/>
                <a:cs typeface="+mn-cs"/>
              </a:rPr>
              <a:t>artifactId</a:t>
            </a:r>
            <a:r>
              <a:rPr lang="en-US" b="0" dirty="0" smtClean="0">
                <a:effectLst/>
              </a:rPr>
              <a:t>&gt;</a:t>
            </a:r>
            <a:r>
              <a:rPr lang="en-US" b="0" dirty="0" err="1" smtClean="0"/>
              <a:t>junit</a:t>
            </a:r>
            <a:r>
              <a:rPr lang="en-US" b="0" dirty="0" smtClean="0"/>
              <a:t>-</a:t>
            </a:r>
            <a:r>
              <a:rPr lang="en-US" b="0" dirty="0" err="1" smtClean="0"/>
              <a:t>jupiter</a:t>
            </a:r>
            <a:r>
              <a:rPr lang="en-US" b="0" dirty="0" smtClean="0"/>
              <a:t>-engine</a:t>
            </a:r>
            <a:r>
              <a:rPr lang="en-US" b="0" dirty="0" smtClean="0">
                <a:effectLst/>
              </a:rPr>
              <a:t>&lt;/</a:t>
            </a:r>
            <a:r>
              <a:rPr lang="en-US" sz="1100" b="0" kern="1200" dirty="0" err="1" smtClean="0">
                <a:solidFill>
                  <a:schemeClr val="tx1"/>
                </a:solidFill>
                <a:effectLst/>
                <a:latin typeface="+mn-lt"/>
                <a:ea typeface="+mn-ea"/>
                <a:cs typeface="+mn-cs"/>
              </a:rPr>
              <a:t>artifactId</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smtClean="0">
                <a:solidFill>
                  <a:schemeClr val="tx1"/>
                </a:solidFill>
                <a:effectLst/>
                <a:latin typeface="+mn-lt"/>
                <a:ea typeface="+mn-ea"/>
                <a:cs typeface="+mn-cs"/>
              </a:rPr>
              <a:t>version</a:t>
            </a:r>
            <a:r>
              <a:rPr lang="en-US" b="0" dirty="0" smtClean="0">
                <a:effectLst/>
              </a:rPr>
              <a:t>&gt;</a:t>
            </a:r>
            <a:r>
              <a:rPr lang="en-US" b="0" dirty="0" smtClean="0"/>
              <a:t>${</a:t>
            </a:r>
            <a:r>
              <a:rPr lang="en-US" b="0" dirty="0" err="1" smtClean="0"/>
              <a:t>junit.jupiter.version</a:t>
            </a:r>
            <a:r>
              <a:rPr lang="en-US" b="0" dirty="0" smtClean="0"/>
              <a:t>}</a:t>
            </a:r>
            <a:r>
              <a:rPr lang="en-US" b="0" dirty="0" smtClean="0">
                <a:effectLst/>
              </a:rPr>
              <a:t>&lt;/</a:t>
            </a:r>
            <a:r>
              <a:rPr lang="en-US" sz="1100" b="0" kern="1200" dirty="0" smtClean="0">
                <a:solidFill>
                  <a:schemeClr val="tx1"/>
                </a:solidFill>
                <a:effectLst/>
                <a:latin typeface="+mn-lt"/>
                <a:ea typeface="+mn-ea"/>
                <a:cs typeface="+mn-cs"/>
              </a:rPr>
              <a:t>version</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smtClean="0">
                <a:solidFill>
                  <a:schemeClr val="tx1"/>
                </a:solidFill>
                <a:effectLst/>
                <a:latin typeface="+mn-lt"/>
                <a:ea typeface="+mn-ea"/>
                <a:cs typeface="+mn-cs"/>
              </a:rPr>
              <a:t>scope</a:t>
            </a:r>
            <a:r>
              <a:rPr lang="en-US" b="0" dirty="0" smtClean="0">
                <a:effectLst/>
              </a:rPr>
              <a:t>&gt;</a:t>
            </a:r>
            <a:r>
              <a:rPr lang="en-US" b="0" dirty="0" smtClean="0"/>
              <a:t>test</a:t>
            </a:r>
            <a:r>
              <a:rPr lang="en-US" b="0" dirty="0" smtClean="0">
                <a:effectLst/>
              </a:rPr>
              <a:t>&lt;/</a:t>
            </a:r>
            <a:r>
              <a:rPr lang="en-US" sz="1100" b="0" kern="1200" dirty="0" smtClean="0">
                <a:solidFill>
                  <a:schemeClr val="tx1"/>
                </a:solidFill>
                <a:effectLst/>
                <a:latin typeface="+mn-lt"/>
                <a:ea typeface="+mn-ea"/>
                <a:cs typeface="+mn-cs"/>
              </a:rPr>
              <a:t>scope</a:t>
            </a:r>
            <a:r>
              <a:rPr lang="en-US" b="0" dirty="0" smtClean="0">
                <a:effectLst/>
              </a:rPr>
              <a:t>&gt;</a:t>
            </a:r>
            <a:r>
              <a:rPr lang="en-US" b="0" dirty="0" smtClean="0"/>
              <a:t/>
            </a:r>
            <a:br>
              <a:rPr lang="en-US" b="0" dirty="0" smtClean="0"/>
            </a:br>
            <a:r>
              <a:rPr lang="en-US" b="0" dirty="0" smtClean="0">
                <a:effectLst/>
              </a:rPr>
              <a:t>&lt;/</a:t>
            </a:r>
            <a:r>
              <a:rPr lang="en-US" sz="1100" b="0" kern="1200" dirty="0" smtClean="0">
                <a:solidFill>
                  <a:schemeClr val="tx1"/>
                </a:solidFill>
                <a:effectLst/>
                <a:latin typeface="+mn-lt"/>
                <a:ea typeface="+mn-ea"/>
                <a:cs typeface="+mn-cs"/>
              </a:rPr>
              <a:t>dependency</a:t>
            </a:r>
            <a:r>
              <a:rPr lang="en-US" b="0" dirty="0" smtClean="0">
                <a:effectLst/>
              </a:rPr>
              <a:t>&gt;</a:t>
            </a:r>
            <a:r>
              <a:rPr lang="en-US" b="0" dirty="0" smtClean="0"/>
              <a:t/>
            </a:r>
            <a:br>
              <a:rPr lang="en-US" b="0" dirty="0" smtClean="0"/>
            </a:br>
            <a:r>
              <a:rPr lang="en-US" sz="1100" b="0" i="1" kern="1200" dirty="0" smtClean="0">
                <a:solidFill>
                  <a:schemeClr val="tx1"/>
                </a:solidFill>
                <a:effectLst/>
                <a:latin typeface="+mn-lt"/>
                <a:ea typeface="+mn-ea"/>
                <a:cs typeface="+mn-cs"/>
              </a:rPr>
              <a:t>&lt;!-- Only required to run tests in an IDE that bundles an older version --&gt;</a:t>
            </a:r>
            <a:br>
              <a:rPr lang="en-US" sz="1100" b="0" i="1" kern="1200" dirty="0" smtClean="0">
                <a:solidFill>
                  <a:schemeClr val="tx1"/>
                </a:solidFill>
                <a:effectLst/>
                <a:latin typeface="+mn-lt"/>
                <a:ea typeface="+mn-ea"/>
                <a:cs typeface="+mn-cs"/>
              </a:rPr>
            </a:br>
            <a:r>
              <a:rPr lang="en-US" b="0" dirty="0" smtClean="0">
                <a:effectLst/>
              </a:rPr>
              <a:t>&lt;</a:t>
            </a:r>
            <a:r>
              <a:rPr lang="en-US" sz="1100" b="0" kern="1200" dirty="0" smtClean="0">
                <a:solidFill>
                  <a:schemeClr val="tx1"/>
                </a:solidFill>
                <a:effectLst/>
                <a:latin typeface="+mn-lt"/>
                <a:ea typeface="+mn-ea"/>
                <a:cs typeface="+mn-cs"/>
              </a:rPr>
              <a:t>dependency</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err="1" smtClean="0">
                <a:solidFill>
                  <a:schemeClr val="tx1"/>
                </a:solidFill>
                <a:effectLst/>
                <a:latin typeface="+mn-lt"/>
                <a:ea typeface="+mn-ea"/>
                <a:cs typeface="+mn-cs"/>
              </a:rPr>
              <a:t>groupId</a:t>
            </a:r>
            <a:r>
              <a:rPr lang="en-US" b="0" dirty="0" smtClean="0">
                <a:effectLst/>
              </a:rPr>
              <a:t>&gt;</a:t>
            </a:r>
            <a:r>
              <a:rPr lang="en-US" b="0" dirty="0" err="1" smtClean="0"/>
              <a:t>org.junit.vintage</a:t>
            </a:r>
            <a:r>
              <a:rPr lang="en-US" b="0" dirty="0" smtClean="0">
                <a:effectLst/>
              </a:rPr>
              <a:t>&lt;/</a:t>
            </a:r>
            <a:r>
              <a:rPr lang="en-US" sz="1100" b="0" kern="1200" dirty="0" err="1" smtClean="0">
                <a:solidFill>
                  <a:schemeClr val="tx1"/>
                </a:solidFill>
                <a:effectLst/>
                <a:latin typeface="+mn-lt"/>
                <a:ea typeface="+mn-ea"/>
                <a:cs typeface="+mn-cs"/>
              </a:rPr>
              <a:t>groupId</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err="1" smtClean="0">
                <a:solidFill>
                  <a:schemeClr val="tx1"/>
                </a:solidFill>
                <a:effectLst/>
                <a:latin typeface="+mn-lt"/>
                <a:ea typeface="+mn-ea"/>
                <a:cs typeface="+mn-cs"/>
              </a:rPr>
              <a:t>artifactId</a:t>
            </a:r>
            <a:r>
              <a:rPr lang="en-US" b="0" dirty="0" smtClean="0">
                <a:effectLst/>
              </a:rPr>
              <a:t>&gt;</a:t>
            </a:r>
            <a:r>
              <a:rPr lang="en-US" b="0" dirty="0" err="1" smtClean="0"/>
              <a:t>junit</a:t>
            </a:r>
            <a:r>
              <a:rPr lang="en-US" b="0" dirty="0" smtClean="0"/>
              <a:t>-vintage-engine</a:t>
            </a:r>
            <a:r>
              <a:rPr lang="en-US" b="0" dirty="0" smtClean="0">
                <a:effectLst/>
              </a:rPr>
              <a:t>&lt;/</a:t>
            </a:r>
            <a:r>
              <a:rPr lang="en-US" sz="1100" b="0" kern="1200" dirty="0" err="1" smtClean="0">
                <a:solidFill>
                  <a:schemeClr val="tx1"/>
                </a:solidFill>
                <a:effectLst/>
                <a:latin typeface="+mn-lt"/>
                <a:ea typeface="+mn-ea"/>
                <a:cs typeface="+mn-cs"/>
              </a:rPr>
              <a:t>artifactId</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smtClean="0">
                <a:solidFill>
                  <a:schemeClr val="tx1"/>
                </a:solidFill>
                <a:effectLst/>
                <a:latin typeface="+mn-lt"/>
                <a:ea typeface="+mn-ea"/>
                <a:cs typeface="+mn-cs"/>
              </a:rPr>
              <a:t>version</a:t>
            </a:r>
            <a:r>
              <a:rPr lang="en-US" b="0" dirty="0" smtClean="0">
                <a:effectLst/>
              </a:rPr>
              <a:t>&gt;</a:t>
            </a:r>
            <a:r>
              <a:rPr lang="en-US" b="0" dirty="0" smtClean="0"/>
              <a:t>${</a:t>
            </a:r>
            <a:r>
              <a:rPr lang="en-US" b="0" dirty="0" err="1" smtClean="0"/>
              <a:t>junit.vintage.version</a:t>
            </a:r>
            <a:r>
              <a:rPr lang="en-US" b="0" dirty="0" smtClean="0"/>
              <a:t>}</a:t>
            </a:r>
            <a:r>
              <a:rPr lang="en-US" b="0" dirty="0" smtClean="0">
                <a:effectLst/>
              </a:rPr>
              <a:t>&lt;/</a:t>
            </a:r>
            <a:r>
              <a:rPr lang="en-US" sz="1100" b="0" kern="1200" dirty="0" smtClean="0">
                <a:solidFill>
                  <a:schemeClr val="tx1"/>
                </a:solidFill>
                <a:effectLst/>
                <a:latin typeface="+mn-lt"/>
                <a:ea typeface="+mn-ea"/>
                <a:cs typeface="+mn-cs"/>
              </a:rPr>
              <a:t>version</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smtClean="0">
                <a:solidFill>
                  <a:schemeClr val="tx1"/>
                </a:solidFill>
                <a:effectLst/>
                <a:latin typeface="+mn-lt"/>
                <a:ea typeface="+mn-ea"/>
                <a:cs typeface="+mn-cs"/>
              </a:rPr>
              <a:t>scope</a:t>
            </a:r>
            <a:r>
              <a:rPr lang="en-US" b="0" dirty="0" smtClean="0">
                <a:effectLst/>
              </a:rPr>
              <a:t>&gt;</a:t>
            </a:r>
            <a:r>
              <a:rPr lang="en-US" b="0" dirty="0" smtClean="0"/>
              <a:t>test</a:t>
            </a:r>
            <a:r>
              <a:rPr lang="en-US" b="0" dirty="0" smtClean="0">
                <a:effectLst/>
              </a:rPr>
              <a:t>&lt;/</a:t>
            </a:r>
            <a:r>
              <a:rPr lang="en-US" sz="1100" b="0" kern="1200" dirty="0" smtClean="0">
                <a:solidFill>
                  <a:schemeClr val="tx1"/>
                </a:solidFill>
                <a:effectLst/>
                <a:latin typeface="+mn-lt"/>
                <a:ea typeface="+mn-ea"/>
                <a:cs typeface="+mn-cs"/>
              </a:rPr>
              <a:t>scope</a:t>
            </a:r>
            <a:r>
              <a:rPr lang="en-US" b="0" dirty="0" smtClean="0">
                <a:effectLst/>
              </a:rPr>
              <a:t>&gt;</a:t>
            </a:r>
            <a:r>
              <a:rPr lang="en-US" b="0" dirty="0" smtClean="0"/>
              <a:t/>
            </a:r>
            <a:br>
              <a:rPr lang="en-US" b="0" dirty="0" smtClean="0"/>
            </a:br>
            <a:r>
              <a:rPr lang="en-US" b="0" dirty="0" smtClean="0">
                <a:effectLst/>
              </a:rPr>
              <a:t>&lt;/</a:t>
            </a:r>
            <a:r>
              <a:rPr lang="en-US" sz="1100" b="0" kern="1200" dirty="0" smtClean="0">
                <a:solidFill>
                  <a:schemeClr val="tx1"/>
                </a:solidFill>
                <a:effectLst/>
                <a:latin typeface="+mn-lt"/>
                <a:ea typeface="+mn-ea"/>
                <a:cs typeface="+mn-cs"/>
              </a:rPr>
              <a:t>dependency</a:t>
            </a:r>
            <a:r>
              <a:rPr lang="en-US" b="0" dirty="0" smtClean="0">
                <a:effectLst/>
              </a:rPr>
              <a:t>&gt;</a:t>
            </a:r>
            <a:r>
              <a:rPr lang="en-US" b="0" dirty="0" smtClean="0"/>
              <a:t/>
            </a:r>
            <a:br>
              <a:rPr lang="en-US" b="0" dirty="0" smtClean="0"/>
            </a:br>
            <a:r>
              <a:rPr lang="en-US" sz="1100" b="0" i="1" kern="1200" dirty="0" smtClean="0">
                <a:solidFill>
                  <a:schemeClr val="tx1"/>
                </a:solidFill>
                <a:effectLst/>
                <a:latin typeface="+mn-lt"/>
                <a:ea typeface="+mn-ea"/>
                <a:cs typeface="+mn-cs"/>
              </a:rPr>
              <a:t>&lt;!-- To avoid compiler warnings about @API annotations in JUnit code --&gt;</a:t>
            </a:r>
            <a:br>
              <a:rPr lang="en-US" sz="1100" b="0" i="1" kern="1200" dirty="0" smtClean="0">
                <a:solidFill>
                  <a:schemeClr val="tx1"/>
                </a:solidFill>
                <a:effectLst/>
                <a:latin typeface="+mn-lt"/>
                <a:ea typeface="+mn-ea"/>
                <a:cs typeface="+mn-cs"/>
              </a:rPr>
            </a:br>
            <a:r>
              <a:rPr lang="en-US" b="0" dirty="0" smtClean="0">
                <a:effectLst/>
              </a:rPr>
              <a:t>&lt;</a:t>
            </a:r>
            <a:r>
              <a:rPr lang="en-US" sz="1100" b="0" kern="1200" dirty="0" smtClean="0">
                <a:solidFill>
                  <a:schemeClr val="tx1"/>
                </a:solidFill>
                <a:effectLst/>
                <a:latin typeface="+mn-lt"/>
                <a:ea typeface="+mn-ea"/>
                <a:cs typeface="+mn-cs"/>
              </a:rPr>
              <a:t>dependency</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err="1" smtClean="0">
                <a:solidFill>
                  <a:schemeClr val="tx1"/>
                </a:solidFill>
                <a:effectLst/>
                <a:latin typeface="+mn-lt"/>
                <a:ea typeface="+mn-ea"/>
                <a:cs typeface="+mn-cs"/>
              </a:rPr>
              <a:t>groupId</a:t>
            </a:r>
            <a:r>
              <a:rPr lang="en-US" b="0" dirty="0" smtClean="0">
                <a:effectLst/>
              </a:rPr>
              <a:t>&gt;</a:t>
            </a:r>
            <a:r>
              <a:rPr lang="en-US" b="0" dirty="0" err="1" smtClean="0"/>
              <a:t>org.apiguardian</a:t>
            </a:r>
            <a:r>
              <a:rPr lang="en-US" b="0" dirty="0" smtClean="0">
                <a:effectLst/>
              </a:rPr>
              <a:t>&lt;/</a:t>
            </a:r>
            <a:r>
              <a:rPr lang="en-US" sz="1100" b="0" kern="1200" dirty="0" err="1" smtClean="0">
                <a:solidFill>
                  <a:schemeClr val="tx1"/>
                </a:solidFill>
                <a:effectLst/>
                <a:latin typeface="+mn-lt"/>
                <a:ea typeface="+mn-ea"/>
                <a:cs typeface="+mn-cs"/>
              </a:rPr>
              <a:t>groupId</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err="1" smtClean="0">
                <a:solidFill>
                  <a:schemeClr val="tx1"/>
                </a:solidFill>
                <a:effectLst/>
                <a:latin typeface="+mn-lt"/>
                <a:ea typeface="+mn-ea"/>
                <a:cs typeface="+mn-cs"/>
              </a:rPr>
              <a:t>artifactId</a:t>
            </a:r>
            <a:r>
              <a:rPr lang="en-US" b="0" dirty="0" smtClean="0">
                <a:effectLst/>
              </a:rPr>
              <a:t>&gt;</a:t>
            </a:r>
            <a:r>
              <a:rPr lang="en-US" b="0" dirty="0" err="1" smtClean="0"/>
              <a:t>apiguardian-api</a:t>
            </a:r>
            <a:r>
              <a:rPr lang="en-US" b="0" dirty="0" smtClean="0">
                <a:effectLst/>
              </a:rPr>
              <a:t>&lt;/</a:t>
            </a:r>
            <a:r>
              <a:rPr lang="en-US" sz="1100" b="0" kern="1200" dirty="0" err="1" smtClean="0">
                <a:solidFill>
                  <a:schemeClr val="tx1"/>
                </a:solidFill>
                <a:effectLst/>
                <a:latin typeface="+mn-lt"/>
                <a:ea typeface="+mn-ea"/>
                <a:cs typeface="+mn-cs"/>
              </a:rPr>
              <a:t>artifactId</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smtClean="0">
                <a:solidFill>
                  <a:schemeClr val="tx1"/>
                </a:solidFill>
                <a:effectLst/>
                <a:latin typeface="+mn-lt"/>
                <a:ea typeface="+mn-ea"/>
                <a:cs typeface="+mn-cs"/>
              </a:rPr>
              <a:t>version</a:t>
            </a:r>
            <a:r>
              <a:rPr lang="en-US" b="0" dirty="0" smtClean="0">
                <a:effectLst/>
              </a:rPr>
              <a:t>&gt;</a:t>
            </a:r>
            <a:r>
              <a:rPr lang="en-US" b="0" dirty="0" smtClean="0"/>
              <a:t>1.0.0</a:t>
            </a:r>
            <a:r>
              <a:rPr lang="en-US" b="0" dirty="0" smtClean="0">
                <a:effectLst/>
              </a:rPr>
              <a:t>&lt;/</a:t>
            </a:r>
            <a:r>
              <a:rPr lang="en-US" sz="1100" b="0" kern="1200" dirty="0" smtClean="0">
                <a:solidFill>
                  <a:schemeClr val="tx1"/>
                </a:solidFill>
                <a:effectLst/>
                <a:latin typeface="+mn-lt"/>
                <a:ea typeface="+mn-ea"/>
                <a:cs typeface="+mn-cs"/>
              </a:rPr>
              <a:t>version</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smtClean="0">
                <a:solidFill>
                  <a:schemeClr val="tx1"/>
                </a:solidFill>
                <a:effectLst/>
                <a:latin typeface="+mn-lt"/>
                <a:ea typeface="+mn-ea"/>
                <a:cs typeface="+mn-cs"/>
              </a:rPr>
              <a:t>scope</a:t>
            </a:r>
            <a:r>
              <a:rPr lang="en-US" b="0" dirty="0" smtClean="0">
                <a:effectLst/>
              </a:rPr>
              <a:t>&gt;</a:t>
            </a:r>
            <a:r>
              <a:rPr lang="en-US" b="0" dirty="0" smtClean="0"/>
              <a:t>test</a:t>
            </a:r>
            <a:r>
              <a:rPr lang="en-US" b="0" dirty="0" smtClean="0">
                <a:effectLst/>
              </a:rPr>
              <a:t>&lt;/</a:t>
            </a:r>
            <a:r>
              <a:rPr lang="en-US" sz="1100" b="0" kern="1200" dirty="0" smtClean="0">
                <a:solidFill>
                  <a:schemeClr val="tx1"/>
                </a:solidFill>
                <a:effectLst/>
                <a:latin typeface="+mn-lt"/>
                <a:ea typeface="+mn-ea"/>
                <a:cs typeface="+mn-cs"/>
              </a:rPr>
              <a:t>scope</a:t>
            </a:r>
            <a:r>
              <a:rPr lang="en-US" b="0" dirty="0" smtClean="0">
                <a:effectLst/>
              </a:rPr>
              <a:t>&gt;</a:t>
            </a:r>
            <a:r>
              <a:rPr lang="en-US" b="0" dirty="0" smtClean="0"/>
              <a:t/>
            </a:r>
            <a:br>
              <a:rPr lang="en-US" b="0" dirty="0" smtClean="0"/>
            </a:br>
            <a:r>
              <a:rPr lang="en-US" b="0" dirty="0" smtClean="0">
                <a:effectLst/>
              </a:rPr>
              <a:t>&lt;/</a:t>
            </a:r>
            <a:r>
              <a:rPr lang="en-US" sz="1100" b="0" kern="1200" dirty="0" smtClean="0">
                <a:solidFill>
                  <a:schemeClr val="tx1"/>
                </a:solidFill>
                <a:effectLst/>
                <a:latin typeface="+mn-lt"/>
                <a:ea typeface="+mn-ea"/>
                <a:cs typeface="+mn-cs"/>
              </a:rPr>
              <a:t>dependency</a:t>
            </a:r>
            <a:r>
              <a:rPr lang="en-US" b="0" dirty="0" smtClean="0">
                <a:effectLst/>
              </a:rPr>
              <a:t>&gt;</a:t>
            </a:r>
          </a:p>
          <a:p>
            <a:endParaRPr lang="en-US" b="0" dirty="0" smtClean="0">
              <a:effectLst/>
            </a:endParaRPr>
          </a:p>
          <a:p>
            <a:endParaRPr lang="en-US" b="0" dirty="0" smtClean="0">
              <a:effectLst/>
            </a:endParaRPr>
          </a:p>
          <a:p>
            <a:endParaRPr lang="en-US" b="0" dirty="0" smtClean="0">
              <a:effectLst/>
            </a:endParaRPr>
          </a:p>
          <a:p>
            <a:r>
              <a:rPr lang="en-US" b="0" dirty="0" smtClean="0">
                <a:effectLst/>
              </a:rPr>
              <a:t>Now we can write</a:t>
            </a:r>
            <a:r>
              <a:rPr lang="en-US" b="0" baseline="0" dirty="0" smtClean="0">
                <a:effectLst/>
              </a:rPr>
              <a:t> our </a:t>
            </a:r>
            <a:r>
              <a:rPr lang="en-US" dirty="0" err="1" smtClean="0"/>
              <a:t>ChatSocketHandlerTest</a:t>
            </a:r>
            <a:r>
              <a:rPr lang="en-US" dirty="0" smtClean="0"/>
              <a:t>, let’s create the class</a:t>
            </a:r>
          </a:p>
          <a:p>
            <a:endParaRPr lang="en-US" b="0" dirty="0" smtClean="0"/>
          </a:p>
          <a:p>
            <a:r>
              <a:rPr lang="en-US" b="1" dirty="0" err="1" smtClean="0"/>
              <a:t>ChatSocketHandlerTest.java</a:t>
            </a:r>
            <a:r>
              <a:rPr lang="en-US" b="1" dirty="0" smtClean="0"/>
              <a:t>:</a:t>
            </a:r>
          </a:p>
          <a:p>
            <a:endParaRPr lang="en-US" b="1" dirty="0" smtClean="0"/>
          </a:p>
          <a:p>
            <a:r>
              <a:rPr lang="en-US" sz="1100" b="1" kern="1200" dirty="0" smtClean="0">
                <a:solidFill>
                  <a:schemeClr val="tx1"/>
                </a:solidFill>
                <a:effectLst/>
                <a:latin typeface="+mn-lt"/>
                <a:ea typeface="+mn-ea"/>
                <a:cs typeface="+mn-cs"/>
              </a:rPr>
              <a:t>import </a:t>
            </a:r>
            <a:r>
              <a:rPr lang="en-US" dirty="0" err="1" smtClean="0"/>
              <a:t>org.junit.jupiter.api</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err="1" smtClean="0"/>
              <a:t>org.junit.jupiter.api.extension.</a:t>
            </a:r>
            <a:r>
              <a:rPr lang="en-US" sz="1100" kern="1200" dirty="0" err="1" smtClean="0">
                <a:solidFill>
                  <a:schemeClr val="tx1"/>
                </a:solidFill>
                <a:effectLst/>
                <a:latin typeface="+mn-lt"/>
                <a:ea typeface="+mn-ea"/>
                <a:cs typeface="+mn-cs"/>
              </a:rPr>
              <a:t>ExtendWith</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err="1" smtClean="0"/>
              <a:t>org.springframework.boot.test.context.</a:t>
            </a:r>
            <a:r>
              <a:rPr lang="en-US" sz="1100" kern="1200" dirty="0" err="1" smtClean="0">
                <a:solidFill>
                  <a:schemeClr val="tx1"/>
                </a:solidFill>
                <a:effectLst/>
                <a:latin typeface="+mn-lt"/>
                <a:ea typeface="+mn-ea"/>
                <a:cs typeface="+mn-cs"/>
              </a:rPr>
              <a:t>SpringBootTest</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err="1" smtClean="0"/>
              <a:t>org.springframework.boot.web.server.</a:t>
            </a:r>
            <a:r>
              <a:rPr lang="en-US" sz="1100" kern="1200" dirty="0" err="1" smtClean="0">
                <a:solidFill>
                  <a:schemeClr val="tx1"/>
                </a:solidFill>
                <a:effectLst/>
                <a:latin typeface="+mn-lt"/>
                <a:ea typeface="+mn-ea"/>
                <a:cs typeface="+mn-cs"/>
              </a:rPr>
              <a:t>LocalServerPort</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err="1" smtClean="0"/>
              <a:t>org.springframework.test.context.junit.jupiter.SpringExtension</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err="1" smtClean="0"/>
              <a:t>org.springframework.web.reactive.socket.WebSocketMessage</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smtClean="0"/>
              <a:t>org.springframework.web.reactive.socket.client.ReactorNettyWebSocketClient;</a:t>
            </a:r>
            <a:br>
              <a:rPr lang="en-US" dirty="0" smtClean="0"/>
            </a:br>
            <a:r>
              <a:rPr lang="en-US" sz="1100" b="1" kern="1200" dirty="0" smtClean="0">
                <a:solidFill>
                  <a:schemeClr val="tx1"/>
                </a:solidFill>
                <a:effectLst/>
                <a:latin typeface="+mn-lt"/>
                <a:ea typeface="+mn-ea"/>
                <a:cs typeface="+mn-cs"/>
              </a:rPr>
              <a:t>import </a:t>
            </a:r>
            <a:r>
              <a:rPr lang="en-US" dirty="0" err="1" smtClean="0"/>
              <a:t>org.springframework.web.reactive.socket.client.WebSocketClient</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err="1" smtClean="0"/>
              <a:t>reactor.core.publisher.Flux</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err="1" smtClean="0"/>
              <a:t>reactor.core.publisher.ReplayProcessor</a:t>
            </a:r>
            <a:r>
              <a:rPr lang="en-US" dirty="0" smtClean="0"/>
              <a:t>;</a:t>
            </a:r>
            <a:br>
              <a:rPr lang="en-US" dirty="0" smtClean="0"/>
            </a:br>
            <a:r>
              <a:rPr lang="en-US" dirty="0" smtClean="0"/>
              <a:t/>
            </a:r>
            <a:br>
              <a:rPr lang="en-US" dirty="0" smtClean="0"/>
            </a:br>
            <a:r>
              <a:rPr lang="en-US" sz="1100" b="1" kern="1200" dirty="0" smtClean="0">
                <a:solidFill>
                  <a:schemeClr val="tx1"/>
                </a:solidFill>
                <a:effectLst/>
                <a:latin typeface="+mn-lt"/>
                <a:ea typeface="+mn-ea"/>
                <a:cs typeface="+mn-cs"/>
              </a:rPr>
              <a:t>import </a:t>
            </a:r>
            <a:r>
              <a:rPr lang="en-US" dirty="0" err="1" smtClean="0"/>
              <a:t>java.net.URI</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err="1" smtClean="0"/>
              <a:t>java.net.URISyntaxException</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err="1" smtClean="0"/>
              <a:t>java.time.Duration</a:t>
            </a:r>
            <a:r>
              <a:rPr lang="en-US" dirty="0" smtClean="0"/>
              <a:t>;</a:t>
            </a:r>
            <a:br>
              <a:rPr lang="en-US" dirty="0" smtClean="0"/>
            </a:br>
            <a:r>
              <a:rPr lang="en-US" dirty="0" smtClean="0"/>
              <a:t/>
            </a:r>
            <a:br>
              <a:rPr lang="en-US" dirty="0" smtClean="0"/>
            </a:br>
            <a:r>
              <a:rPr lang="en-US" sz="1100" b="1" kern="1200" dirty="0" smtClean="0">
                <a:solidFill>
                  <a:schemeClr val="tx1"/>
                </a:solidFill>
                <a:effectLst/>
                <a:latin typeface="+mn-lt"/>
                <a:ea typeface="+mn-ea"/>
                <a:cs typeface="+mn-cs"/>
              </a:rPr>
              <a:t>import static </a:t>
            </a:r>
            <a:r>
              <a:rPr lang="en-US" dirty="0" err="1" smtClean="0"/>
              <a:t>org.junit.Assert.</a:t>
            </a:r>
            <a:r>
              <a:rPr lang="en-US" i="1" dirty="0" err="1" smtClean="0">
                <a:effectLst/>
              </a:rPr>
              <a:t>assertEquals</a:t>
            </a:r>
            <a:r>
              <a:rPr lang="en-US" dirty="0" smtClean="0"/>
              <a:t>;</a:t>
            </a:r>
            <a:br>
              <a:rPr lang="en-US" dirty="0" smtClean="0"/>
            </a:br>
            <a:r>
              <a:rPr lang="en-US" dirty="0" smtClean="0"/>
              <a:t/>
            </a:r>
            <a:br>
              <a:rPr lang="en-US" dirty="0" smtClean="0"/>
            </a:br>
            <a:r>
              <a:rPr lang="en-US" sz="1100" kern="1200" dirty="0" smtClean="0">
                <a:solidFill>
                  <a:schemeClr val="tx1"/>
                </a:solidFill>
                <a:effectLst/>
                <a:latin typeface="+mn-lt"/>
                <a:ea typeface="+mn-ea"/>
                <a:cs typeface="+mn-cs"/>
              </a:rPr>
              <a:t>@</a:t>
            </a:r>
            <a:r>
              <a:rPr lang="en-US" sz="1100" kern="1200" dirty="0" err="1" smtClean="0">
                <a:solidFill>
                  <a:schemeClr val="tx1"/>
                </a:solidFill>
                <a:effectLst/>
                <a:latin typeface="+mn-lt"/>
                <a:ea typeface="+mn-ea"/>
                <a:cs typeface="+mn-cs"/>
              </a:rPr>
              <a:t>ExtendWith</a:t>
            </a:r>
            <a:r>
              <a:rPr lang="en-US" dirty="0" smtClean="0"/>
              <a:t>(</a:t>
            </a:r>
            <a:r>
              <a:rPr lang="en-US" dirty="0" err="1" smtClean="0"/>
              <a:t>SpringExtension.</a:t>
            </a:r>
            <a:r>
              <a:rPr lang="en-US" sz="1100" b="1" kern="1200" dirty="0" err="1" smtClean="0">
                <a:solidFill>
                  <a:schemeClr val="tx1"/>
                </a:solidFill>
                <a:effectLst/>
                <a:latin typeface="+mn-lt"/>
                <a:ea typeface="+mn-ea"/>
                <a:cs typeface="+mn-cs"/>
              </a:rPr>
              <a:t>class</a:t>
            </a:r>
            <a:r>
              <a:rPr lang="en-US" dirty="0" smtClean="0"/>
              <a:t>)</a:t>
            </a:r>
            <a:br>
              <a:rPr lang="en-US" dirty="0" smtClean="0"/>
            </a:br>
            <a:r>
              <a:rPr lang="en-US" sz="1100" kern="1200" dirty="0" smtClean="0">
                <a:solidFill>
                  <a:schemeClr val="tx1"/>
                </a:solidFill>
                <a:effectLst/>
                <a:latin typeface="+mn-lt"/>
                <a:ea typeface="+mn-ea"/>
                <a:cs typeface="+mn-cs"/>
              </a:rPr>
              <a:t>@</a:t>
            </a:r>
            <a:r>
              <a:rPr lang="en-US" sz="1100" kern="1200" dirty="0" err="1" smtClean="0">
                <a:solidFill>
                  <a:schemeClr val="tx1"/>
                </a:solidFill>
                <a:effectLst/>
                <a:latin typeface="+mn-lt"/>
                <a:ea typeface="+mn-ea"/>
                <a:cs typeface="+mn-cs"/>
              </a:rPr>
              <a:t>SpringBootTest</a:t>
            </a:r>
            <a:r>
              <a:rPr lang="en-US" dirty="0" smtClean="0"/>
              <a:t>(</a:t>
            </a:r>
            <a:r>
              <a:rPr lang="en-US" dirty="0" err="1" smtClean="0"/>
              <a:t>webEnvironment</a:t>
            </a:r>
            <a:r>
              <a:rPr lang="en-US" dirty="0" smtClean="0"/>
              <a:t> = </a:t>
            </a:r>
            <a:r>
              <a:rPr lang="en-US" sz="1100" kern="1200" dirty="0" err="1" smtClean="0">
                <a:solidFill>
                  <a:schemeClr val="tx1"/>
                </a:solidFill>
                <a:effectLst/>
                <a:latin typeface="+mn-lt"/>
                <a:ea typeface="+mn-ea"/>
                <a:cs typeface="+mn-cs"/>
              </a:rPr>
              <a:t>SpringBootTest</a:t>
            </a:r>
            <a:r>
              <a:rPr lang="en-US" dirty="0" err="1" smtClean="0"/>
              <a:t>.WebEnvironment.</a:t>
            </a:r>
            <a:r>
              <a:rPr lang="en-US" sz="1100" b="1" i="1" kern="1200" dirty="0" err="1" smtClean="0">
                <a:solidFill>
                  <a:schemeClr val="tx1"/>
                </a:solidFill>
                <a:effectLst/>
                <a:latin typeface="+mn-lt"/>
                <a:ea typeface="+mn-ea"/>
                <a:cs typeface="+mn-cs"/>
              </a:rPr>
              <a:t>RANDOM_PORT</a:t>
            </a:r>
            <a:r>
              <a:rPr lang="en-US" dirty="0" smtClean="0"/>
              <a:t>)</a:t>
            </a:r>
            <a:br>
              <a:rPr lang="en-US" dirty="0" smtClean="0"/>
            </a:br>
            <a:r>
              <a:rPr lang="en-US" sz="1100" kern="1200" dirty="0" smtClean="0">
                <a:solidFill>
                  <a:schemeClr val="tx1"/>
                </a:solidFill>
                <a:effectLst/>
                <a:latin typeface="+mn-lt"/>
                <a:ea typeface="+mn-ea"/>
                <a:cs typeface="+mn-cs"/>
              </a:rPr>
              <a:t>@</a:t>
            </a:r>
            <a:r>
              <a:rPr lang="en-US" sz="1100" kern="1200" dirty="0" err="1" smtClean="0">
                <a:solidFill>
                  <a:schemeClr val="tx1"/>
                </a:solidFill>
                <a:effectLst/>
                <a:latin typeface="+mn-lt"/>
                <a:ea typeface="+mn-ea"/>
                <a:cs typeface="+mn-cs"/>
              </a:rPr>
              <a:t>DisplayName</a:t>
            </a:r>
            <a:r>
              <a:rPr lang="en-US" dirty="0" smtClean="0"/>
              <a:t>(</a:t>
            </a:r>
            <a:r>
              <a:rPr lang="en-US" sz="1100" b="1" kern="1200" dirty="0" smtClean="0">
                <a:solidFill>
                  <a:schemeClr val="tx1"/>
                </a:solidFill>
                <a:effectLst/>
                <a:latin typeface="+mn-lt"/>
                <a:ea typeface="+mn-ea"/>
                <a:cs typeface="+mn-cs"/>
              </a:rPr>
              <a:t>"Socket Chat tests"</a:t>
            </a:r>
            <a:r>
              <a:rPr lang="en-US" dirty="0" smtClean="0"/>
              <a:t>)</a:t>
            </a:r>
            <a:br>
              <a:rPr lang="en-US" dirty="0" smtClean="0"/>
            </a:br>
            <a:r>
              <a:rPr lang="en-US" sz="1100" b="1" kern="1200" dirty="0" smtClean="0">
                <a:solidFill>
                  <a:schemeClr val="tx1"/>
                </a:solidFill>
                <a:effectLst/>
                <a:latin typeface="+mn-lt"/>
                <a:ea typeface="+mn-ea"/>
                <a:cs typeface="+mn-cs"/>
              </a:rPr>
              <a:t>public class </a:t>
            </a:r>
            <a:r>
              <a:rPr lang="en-US" dirty="0" err="1" smtClean="0"/>
              <a:t>ChatSocketHandlerTest</a:t>
            </a:r>
            <a:r>
              <a:rPr lang="en-US" dirty="0" smtClean="0"/>
              <a:t> {</a:t>
            </a:r>
            <a:br>
              <a:rPr lang="en-US" dirty="0" smtClean="0"/>
            </a:br>
            <a:r>
              <a:rPr lang="en-US" dirty="0" smtClean="0"/>
              <a:t/>
            </a:r>
            <a:br>
              <a:rPr lang="en-US" dirty="0" smtClean="0"/>
            </a:br>
            <a:r>
              <a:rPr lang="en-US" dirty="0" smtClean="0"/>
              <a:t>    </a:t>
            </a:r>
            <a:r>
              <a:rPr lang="en-US" sz="1100" kern="1200" dirty="0" smtClean="0">
                <a:solidFill>
                  <a:schemeClr val="tx1"/>
                </a:solidFill>
                <a:effectLst/>
                <a:latin typeface="+mn-lt"/>
                <a:ea typeface="+mn-ea"/>
                <a:cs typeface="+mn-cs"/>
              </a:rPr>
              <a:t>@</a:t>
            </a:r>
            <a:r>
              <a:rPr lang="en-US" sz="1100" kern="1200" dirty="0" err="1" smtClean="0">
                <a:solidFill>
                  <a:schemeClr val="tx1"/>
                </a:solidFill>
                <a:effectLst/>
                <a:latin typeface="+mn-lt"/>
                <a:ea typeface="+mn-ea"/>
                <a:cs typeface="+mn-cs"/>
              </a:rPr>
              <a:t>LocalServerPort</a:t>
            </a:r>
            <a:r>
              <a:rPr lang="en-US" sz="1100" kern="1200" dirty="0" smtClean="0">
                <a:solidFill>
                  <a:schemeClr val="tx1"/>
                </a:solidFill>
                <a:effectLst/>
                <a:latin typeface="+mn-lt"/>
                <a:ea typeface="+mn-ea"/>
                <a:cs typeface="+mn-cs"/>
              </a:rPr>
              <a:t/>
            </a:r>
            <a:br>
              <a:rPr lang="en-US" sz="1100" kern="1200" dirty="0" smtClean="0">
                <a:solidFill>
                  <a:schemeClr val="tx1"/>
                </a:solidFill>
                <a:effectLst/>
                <a:latin typeface="+mn-lt"/>
                <a:ea typeface="+mn-ea"/>
                <a:cs typeface="+mn-cs"/>
              </a:rPr>
            </a:br>
            <a:r>
              <a:rPr lang="en-US" sz="1100" kern="1200" dirty="0" smtClean="0">
                <a:solidFill>
                  <a:schemeClr val="tx1"/>
                </a:solidFill>
                <a:effectLst/>
                <a:latin typeface="+mn-lt"/>
                <a:ea typeface="+mn-ea"/>
                <a:cs typeface="+mn-cs"/>
              </a:rPr>
              <a:t>    </a:t>
            </a:r>
            <a:r>
              <a:rPr lang="en-US" sz="1100" b="1" kern="1200" dirty="0" smtClean="0">
                <a:solidFill>
                  <a:schemeClr val="tx1"/>
                </a:solidFill>
                <a:effectLst/>
                <a:latin typeface="+mn-lt"/>
                <a:ea typeface="+mn-ea"/>
                <a:cs typeface="+mn-cs"/>
              </a:rPr>
              <a:t>private </a:t>
            </a:r>
            <a:r>
              <a:rPr lang="en-US" dirty="0" smtClean="0"/>
              <a:t>String </a:t>
            </a:r>
            <a:r>
              <a:rPr lang="en-US" sz="1100" b="1" kern="1200" dirty="0" smtClean="0">
                <a:solidFill>
                  <a:schemeClr val="tx1"/>
                </a:solidFill>
                <a:effectLst/>
                <a:latin typeface="+mn-lt"/>
                <a:ea typeface="+mn-ea"/>
                <a:cs typeface="+mn-cs"/>
              </a:rPr>
              <a:t>port</a:t>
            </a:r>
            <a:r>
              <a:rPr lang="en-US" dirty="0" smtClean="0"/>
              <a:t>;</a:t>
            </a:r>
            <a:br>
              <a:rPr lang="en-US" dirty="0" smtClean="0"/>
            </a:br>
            <a:r>
              <a:rPr lang="en-US" dirty="0" smtClean="0"/>
              <a:t/>
            </a:r>
            <a:br>
              <a:rPr lang="en-US" dirty="0" smtClean="0"/>
            </a:br>
            <a:r>
              <a:rPr lang="en-US" dirty="0" smtClean="0"/>
              <a:t>    </a:t>
            </a:r>
            <a:r>
              <a:rPr lang="en-US" sz="1100" kern="1200" dirty="0" smtClean="0">
                <a:solidFill>
                  <a:schemeClr val="tx1"/>
                </a:solidFill>
                <a:effectLst/>
                <a:latin typeface="+mn-lt"/>
                <a:ea typeface="+mn-ea"/>
                <a:cs typeface="+mn-cs"/>
              </a:rPr>
              <a:t>@Test</a:t>
            </a:r>
            <a:br>
              <a:rPr lang="en-US" sz="1100" kern="1200" dirty="0" smtClean="0">
                <a:solidFill>
                  <a:schemeClr val="tx1"/>
                </a:solidFill>
                <a:effectLst/>
                <a:latin typeface="+mn-lt"/>
                <a:ea typeface="+mn-ea"/>
                <a:cs typeface="+mn-cs"/>
              </a:rPr>
            </a:b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DisplayName</a:t>
            </a:r>
            <a:r>
              <a:rPr lang="en-US" dirty="0" smtClean="0"/>
              <a:t>(</a:t>
            </a:r>
            <a:r>
              <a:rPr lang="en-US" sz="1100" b="1" kern="1200" dirty="0" smtClean="0">
                <a:solidFill>
                  <a:schemeClr val="tx1"/>
                </a:solidFill>
                <a:effectLst/>
                <a:latin typeface="+mn-lt"/>
                <a:ea typeface="+mn-ea"/>
                <a:cs typeface="+mn-cs"/>
              </a:rPr>
              <a:t>"Should Echo every message"</a:t>
            </a:r>
            <a:r>
              <a:rPr lang="en-US" dirty="0" smtClean="0"/>
              <a:t>)</a:t>
            </a:r>
            <a:br>
              <a:rPr lang="en-US" dirty="0" smtClean="0"/>
            </a:br>
            <a:r>
              <a:rPr lang="en-US" dirty="0" smtClean="0"/>
              <a:t>    </a:t>
            </a:r>
            <a:r>
              <a:rPr lang="en-US" sz="1100" b="1" kern="1200" dirty="0" smtClean="0">
                <a:solidFill>
                  <a:schemeClr val="tx1"/>
                </a:solidFill>
                <a:effectLst/>
                <a:latin typeface="+mn-lt"/>
                <a:ea typeface="+mn-ea"/>
                <a:cs typeface="+mn-cs"/>
              </a:rPr>
              <a:t>public void </a:t>
            </a:r>
            <a:r>
              <a:rPr lang="en-US" dirty="0" err="1" smtClean="0"/>
              <a:t>shouldEchoAllTheMessages</a:t>
            </a:r>
            <a:r>
              <a:rPr lang="en-US" dirty="0" smtClean="0"/>
              <a:t>() </a:t>
            </a:r>
            <a:r>
              <a:rPr lang="en-US" sz="1100" b="1" kern="1200" dirty="0" smtClean="0">
                <a:solidFill>
                  <a:schemeClr val="tx1"/>
                </a:solidFill>
                <a:effectLst/>
                <a:latin typeface="+mn-lt"/>
                <a:ea typeface="+mn-ea"/>
                <a:cs typeface="+mn-cs"/>
              </a:rPr>
              <a:t>throws </a:t>
            </a:r>
            <a:r>
              <a:rPr lang="en-US" dirty="0" err="1" smtClean="0"/>
              <a:t>URISyntaxException</a:t>
            </a:r>
            <a:r>
              <a:rPr lang="en-US" dirty="0" smtClean="0"/>
              <a:t> {</a:t>
            </a:r>
            <a:br>
              <a:rPr lang="en-US" dirty="0" smtClean="0"/>
            </a:br>
            <a:r>
              <a:rPr lang="en-US" dirty="0" smtClean="0"/>
              <a:t>        </a:t>
            </a:r>
            <a:r>
              <a:rPr lang="en-US" sz="1100" b="1" kern="1200" dirty="0" err="1" smtClean="0">
                <a:solidFill>
                  <a:schemeClr val="tx1"/>
                </a:solidFill>
                <a:effectLst/>
                <a:latin typeface="+mn-lt"/>
                <a:ea typeface="+mn-ea"/>
                <a:cs typeface="+mn-cs"/>
              </a:rPr>
              <a:t>int</a:t>
            </a:r>
            <a:r>
              <a:rPr lang="en-US" sz="1100" b="1" kern="1200" dirty="0" smtClean="0">
                <a:solidFill>
                  <a:schemeClr val="tx1"/>
                </a:solidFill>
                <a:effectLst/>
                <a:latin typeface="+mn-lt"/>
                <a:ea typeface="+mn-ea"/>
                <a:cs typeface="+mn-cs"/>
              </a:rPr>
              <a:t> </a:t>
            </a:r>
            <a:r>
              <a:rPr lang="en-US" dirty="0" smtClean="0"/>
              <a:t>count = </a:t>
            </a:r>
            <a:r>
              <a:rPr lang="en-US" sz="1100" kern="1200" dirty="0" smtClean="0">
                <a:solidFill>
                  <a:schemeClr val="tx1"/>
                </a:solidFill>
                <a:effectLst/>
                <a:latin typeface="+mn-lt"/>
                <a:ea typeface="+mn-ea"/>
                <a:cs typeface="+mn-cs"/>
              </a:rPr>
              <a:t>10</a:t>
            </a:r>
            <a:r>
              <a:rPr lang="en-US" dirty="0" smtClean="0"/>
              <a:t>;</a:t>
            </a:r>
            <a:br>
              <a:rPr lang="en-US" dirty="0" smtClean="0"/>
            </a:br>
            <a:r>
              <a:rPr lang="en-US" dirty="0" smtClean="0"/>
              <a:t/>
            </a:r>
            <a:br>
              <a:rPr lang="en-US" dirty="0" smtClean="0"/>
            </a:br>
            <a:r>
              <a:rPr lang="en-US" dirty="0" smtClean="0"/>
              <a:t>        </a:t>
            </a:r>
            <a:r>
              <a:rPr lang="en-US" dirty="0" err="1" smtClean="0"/>
              <a:t>WebSocketClient</a:t>
            </a:r>
            <a:r>
              <a:rPr lang="en-US" dirty="0" smtClean="0"/>
              <a:t> client = </a:t>
            </a:r>
            <a:r>
              <a:rPr lang="en-US" sz="1100" b="1" kern="1200" dirty="0" smtClean="0">
                <a:solidFill>
                  <a:schemeClr val="tx1"/>
                </a:solidFill>
                <a:effectLst/>
                <a:latin typeface="+mn-lt"/>
                <a:ea typeface="+mn-ea"/>
                <a:cs typeface="+mn-cs"/>
              </a:rPr>
              <a:t>new </a:t>
            </a:r>
            <a:r>
              <a:rPr lang="en-US" dirty="0" err="1" smtClean="0"/>
              <a:t>ReactorNettyWebSocketClient</a:t>
            </a:r>
            <a:r>
              <a:rPr lang="en-US" dirty="0" smtClean="0"/>
              <a:t>();</a:t>
            </a:r>
            <a:br>
              <a:rPr lang="en-US" dirty="0" smtClean="0"/>
            </a:br>
            <a:r>
              <a:rPr lang="en-US" dirty="0" smtClean="0"/>
              <a:t/>
            </a:r>
            <a:br>
              <a:rPr lang="en-US" dirty="0" smtClean="0"/>
            </a:br>
            <a:r>
              <a:rPr lang="en-US" dirty="0" smtClean="0"/>
              <a:t>        Flux&lt;String&gt; input = </a:t>
            </a:r>
            <a:r>
              <a:rPr lang="en-US" dirty="0" err="1" smtClean="0"/>
              <a:t>Flux.</a:t>
            </a:r>
            <a:r>
              <a:rPr lang="en-US" i="1" dirty="0" err="1" smtClean="0">
                <a:effectLst/>
              </a:rPr>
              <a:t>range</a:t>
            </a:r>
            <a:r>
              <a:rPr lang="en-US" dirty="0" smtClean="0"/>
              <a:t>(</a:t>
            </a:r>
            <a:r>
              <a:rPr lang="en-US" sz="1100" kern="1200" dirty="0" smtClean="0">
                <a:solidFill>
                  <a:schemeClr val="tx1"/>
                </a:solidFill>
                <a:effectLst/>
                <a:latin typeface="+mn-lt"/>
                <a:ea typeface="+mn-ea"/>
                <a:cs typeface="+mn-cs"/>
              </a:rPr>
              <a:t>1</a:t>
            </a:r>
            <a:r>
              <a:rPr lang="en-US" dirty="0" smtClean="0"/>
              <a:t>, count).map(l -&gt; </a:t>
            </a:r>
            <a:r>
              <a:rPr lang="en-US" dirty="0" err="1" smtClean="0"/>
              <a:t>String.</a:t>
            </a:r>
            <a:r>
              <a:rPr lang="en-US" i="1" dirty="0" err="1" smtClean="0">
                <a:effectLst/>
              </a:rPr>
              <a:t>format</a:t>
            </a:r>
            <a:r>
              <a:rPr lang="en-US" dirty="0" smtClean="0"/>
              <a:t>(</a:t>
            </a:r>
            <a:r>
              <a:rPr lang="en-US" sz="1100" b="1" kern="1200" dirty="0" smtClean="0">
                <a:solidFill>
                  <a:schemeClr val="tx1"/>
                </a:solidFill>
                <a:effectLst/>
                <a:latin typeface="+mn-lt"/>
                <a:ea typeface="+mn-ea"/>
                <a:cs typeface="+mn-cs"/>
              </a:rPr>
              <a:t>"{\"username\":\"system-%d\",\"content\":\"JOIN\"}"</a:t>
            </a:r>
            <a:r>
              <a:rPr lang="en-US" dirty="0" smtClean="0"/>
              <a:t>, l));</a:t>
            </a:r>
            <a:br>
              <a:rPr lang="en-US" dirty="0" smtClean="0"/>
            </a:br>
            <a:r>
              <a:rPr lang="en-US" dirty="0" smtClean="0"/>
              <a:t/>
            </a:r>
            <a:br>
              <a:rPr lang="en-US" dirty="0" smtClean="0"/>
            </a:br>
            <a:r>
              <a:rPr lang="en-US" dirty="0" smtClean="0"/>
              <a:t>        </a:t>
            </a:r>
            <a:r>
              <a:rPr lang="en-US" dirty="0" err="1" smtClean="0"/>
              <a:t>ReplayProcessor</a:t>
            </a:r>
            <a:r>
              <a:rPr lang="en-US" dirty="0" smtClean="0"/>
              <a:t>&lt;Object&gt; output = </a:t>
            </a:r>
            <a:r>
              <a:rPr lang="en-US" dirty="0" err="1" smtClean="0"/>
              <a:t>ReplayProcessor.</a:t>
            </a:r>
            <a:r>
              <a:rPr lang="en-US" i="1" dirty="0" err="1" smtClean="0">
                <a:effectLst/>
              </a:rPr>
              <a:t>create</a:t>
            </a:r>
            <a:r>
              <a:rPr lang="en-US" dirty="0" smtClean="0"/>
              <a:t>(count);</a:t>
            </a:r>
            <a:br>
              <a:rPr lang="en-US" dirty="0" smtClean="0"/>
            </a:br>
            <a:r>
              <a:rPr lang="en-US" dirty="0" smtClean="0"/>
              <a:t/>
            </a:r>
            <a:br>
              <a:rPr lang="en-US" dirty="0" smtClean="0"/>
            </a:br>
            <a:r>
              <a:rPr lang="en-US" dirty="0" smtClean="0"/>
              <a:t>        </a:t>
            </a:r>
            <a:r>
              <a:rPr lang="en-US" dirty="0" err="1" smtClean="0"/>
              <a:t>client.execute</a:t>
            </a:r>
            <a:r>
              <a:rPr lang="en-US" dirty="0" smtClean="0"/>
              <a:t>(</a:t>
            </a:r>
            <a:r>
              <a:rPr lang="en-US" sz="1100" b="1" kern="1200" dirty="0" smtClean="0">
                <a:solidFill>
                  <a:schemeClr val="tx1"/>
                </a:solidFill>
                <a:effectLst/>
                <a:latin typeface="+mn-lt"/>
                <a:ea typeface="+mn-ea"/>
                <a:cs typeface="+mn-cs"/>
              </a:rPr>
              <a:t>new </a:t>
            </a:r>
            <a:r>
              <a:rPr lang="en-US" dirty="0" smtClean="0"/>
              <a:t>URI(</a:t>
            </a:r>
            <a:r>
              <a:rPr lang="en-US" sz="1100" b="1" kern="1200" dirty="0" smtClean="0">
                <a:solidFill>
                  <a:schemeClr val="tx1"/>
                </a:solidFill>
                <a:effectLst/>
                <a:latin typeface="+mn-lt"/>
                <a:ea typeface="+mn-ea"/>
                <a:cs typeface="+mn-cs"/>
              </a:rPr>
              <a:t>"</a:t>
            </a:r>
            <a:r>
              <a:rPr lang="en-US" sz="1100" b="1" kern="1200" dirty="0" err="1" smtClean="0">
                <a:solidFill>
                  <a:schemeClr val="tx1"/>
                </a:solidFill>
                <a:effectLst/>
                <a:latin typeface="+mn-lt"/>
                <a:ea typeface="+mn-ea"/>
                <a:cs typeface="+mn-cs"/>
              </a:rPr>
              <a:t>ws</a:t>
            </a:r>
            <a:r>
              <a:rPr lang="en-US" sz="1100" b="1" kern="1200" dirty="0" smtClean="0">
                <a:solidFill>
                  <a:schemeClr val="tx1"/>
                </a:solidFill>
                <a:effectLst/>
                <a:latin typeface="+mn-lt"/>
                <a:ea typeface="+mn-ea"/>
                <a:cs typeface="+mn-cs"/>
              </a:rPr>
              <a:t>://localhost:" </a:t>
            </a:r>
            <a:r>
              <a:rPr lang="en-US" dirty="0" smtClean="0"/>
              <a:t>+ </a:t>
            </a:r>
            <a:r>
              <a:rPr lang="en-US" sz="1100" b="1" kern="1200" dirty="0" smtClean="0">
                <a:solidFill>
                  <a:schemeClr val="tx1"/>
                </a:solidFill>
                <a:effectLst/>
                <a:latin typeface="+mn-lt"/>
                <a:ea typeface="+mn-ea"/>
                <a:cs typeface="+mn-cs"/>
              </a:rPr>
              <a:t>port </a:t>
            </a:r>
            <a:r>
              <a:rPr lang="en-US" dirty="0" smtClean="0"/>
              <a:t>+ </a:t>
            </a:r>
            <a:r>
              <a:rPr lang="en-US" sz="1100" b="1" kern="1200" dirty="0" smtClean="0">
                <a:solidFill>
                  <a:schemeClr val="tx1"/>
                </a:solidFill>
                <a:effectLst/>
                <a:latin typeface="+mn-lt"/>
                <a:ea typeface="+mn-ea"/>
                <a:cs typeface="+mn-cs"/>
              </a:rPr>
              <a:t>"/chat"</a:t>
            </a:r>
            <a:r>
              <a:rPr lang="en-US" dirty="0" smtClean="0"/>
              <a:t>), session -&gt; session</a:t>
            </a:r>
            <a:br>
              <a:rPr lang="en-US" dirty="0" smtClean="0"/>
            </a:br>
            <a:r>
              <a:rPr lang="en-US" dirty="0" smtClean="0"/>
              <a:t>                .send(</a:t>
            </a:r>
            <a:r>
              <a:rPr lang="en-US" sz="1100" kern="1200" dirty="0" err="1" smtClean="0">
                <a:solidFill>
                  <a:schemeClr val="tx1"/>
                </a:solidFill>
                <a:effectLst/>
                <a:latin typeface="+mn-lt"/>
                <a:ea typeface="+mn-ea"/>
                <a:cs typeface="+mn-cs"/>
              </a:rPr>
              <a:t>input</a:t>
            </a:r>
            <a:r>
              <a:rPr lang="en-US" dirty="0" err="1" smtClean="0"/>
              <a:t>.map</a:t>
            </a:r>
            <a:r>
              <a:rPr lang="en-US" dirty="0" smtClean="0"/>
              <a:t>(session::</a:t>
            </a:r>
            <a:r>
              <a:rPr lang="en-US" dirty="0" err="1" smtClean="0"/>
              <a:t>textMessage</a:t>
            </a:r>
            <a:r>
              <a:rPr lang="en-US" dirty="0" smtClean="0"/>
              <a:t>))</a:t>
            </a:r>
            <a:br>
              <a:rPr lang="en-US" dirty="0" smtClean="0"/>
            </a:br>
            <a:r>
              <a:rPr lang="en-US" dirty="0" smtClean="0"/>
              <a:t>                .</a:t>
            </a:r>
            <a:r>
              <a:rPr lang="en-US" dirty="0" err="1" smtClean="0"/>
              <a:t>thenMany</a:t>
            </a:r>
            <a:r>
              <a:rPr lang="en-US" dirty="0" smtClean="0"/>
              <a:t>(</a:t>
            </a:r>
            <a:r>
              <a:rPr lang="en-US" dirty="0" err="1" smtClean="0"/>
              <a:t>session.receive</a:t>
            </a:r>
            <a:r>
              <a:rPr lang="en-US" dirty="0" smtClean="0"/>
              <a:t>().take(</a:t>
            </a:r>
            <a:r>
              <a:rPr lang="en-US" sz="1100" kern="1200" dirty="0" smtClean="0">
                <a:solidFill>
                  <a:schemeClr val="tx1"/>
                </a:solidFill>
                <a:effectLst/>
                <a:latin typeface="+mn-lt"/>
                <a:ea typeface="+mn-ea"/>
                <a:cs typeface="+mn-cs"/>
              </a:rPr>
              <a:t>count</a:t>
            </a:r>
            <a:r>
              <a:rPr lang="en-US" dirty="0" smtClean="0"/>
              <a:t>).map(</a:t>
            </a:r>
            <a:r>
              <a:rPr lang="en-US" dirty="0" err="1" smtClean="0"/>
              <a:t>WebSocketMessage</a:t>
            </a:r>
            <a:r>
              <a:rPr lang="en-US" dirty="0" smtClean="0"/>
              <a:t>::</a:t>
            </a:r>
            <a:r>
              <a:rPr lang="en-US" dirty="0" err="1" smtClean="0"/>
              <a:t>getPayloadAsText</a:t>
            </a:r>
            <a:r>
              <a:rPr lang="en-US" dirty="0" smtClean="0"/>
              <a:t>))</a:t>
            </a:r>
            <a:br>
              <a:rPr lang="en-US" dirty="0" smtClean="0"/>
            </a:br>
            <a:r>
              <a:rPr lang="en-US" dirty="0" smtClean="0"/>
              <a:t>                .</a:t>
            </a:r>
            <a:r>
              <a:rPr lang="en-US" dirty="0" err="1" smtClean="0"/>
              <a:t>subscribeWith</a:t>
            </a:r>
            <a:r>
              <a:rPr lang="en-US" dirty="0" smtClean="0"/>
              <a:t>(</a:t>
            </a:r>
            <a:r>
              <a:rPr lang="en-US" sz="1100" kern="1200" dirty="0" smtClean="0">
                <a:solidFill>
                  <a:schemeClr val="tx1"/>
                </a:solidFill>
                <a:effectLst/>
                <a:latin typeface="+mn-lt"/>
                <a:ea typeface="+mn-ea"/>
                <a:cs typeface="+mn-cs"/>
              </a:rPr>
              <a:t>output</a:t>
            </a:r>
            <a:r>
              <a:rPr lang="en-US" dirty="0" smtClean="0"/>
              <a:t>)</a:t>
            </a:r>
            <a:br>
              <a:rPr lang="en-US" dirty="0" smtClean="0"/>
            </a:br>
            <a:r>
              <a:rPr lang="en-US" dirty="0" smtClean="0"/>
              <a:t>                .then())</a:t>
            </a:r>
            <a:br>
              <a:rPr lang="en-US" dirty="0" smtClean="0"/>
            </a:br>
            <a:r>
              <a:rPr lang="en-US" dirty="0" smtClean="0"/>
              <a:t>                .block(</a:t>
            </a:r>
            <a:r>
              <a:rPr lang="en-US" dirty="0" err="1" smtClean="0"/>
              <a:t>Duration.</a:t>
            </a:r>
            <a:r>
              <a:rPr lang="en-US" i="1" dirty="0" err="1" smtClean="0">
                <a:effectLst/>
              </a:rPr>
              <a:t>ofMillis</a:t>
            </a:r>
            <a:r>
              <a:rPr lang="en-US" dirty="0" smtClean="0"/>
              <a:t>(</a:t>
            </a:r>
            <a:r>
              <a:rPr lang="en-US" sz="1100" kern="1200" dirty="0" smtClean="0">
                <a:solidFill>
                  <a:schemeClr val="tx1"/>
                </a:solidFill>
                <a:effectLst/>
                <a:latin typeface="+mn-lt"/>
                <a:ea typeface="+mn-ea"/>
                <a:cs typeface="+mn-cs"/>
              </a:rPr>
              <a:t>5000</a:t>
            </a:r>
            <a:r>
              <a:rPr lang="en-US" dirty="0" smtClean="0"/>
              <a:t>));</a:t>
            </a:r>
            <a:br>
              <a:rPr lang="en-US" dirty="0" smtClean="0"/>
            </a:br>
            <a:r>
              <a:rPr lang="en-US" dirty="0" smtClean="0"/>
              <a:t/>
            </a:r>
            <a:br>
              <a:rPr lang="en-US" dirty="0" smtClean="0"/>
            </a:br>
            <a:r>
              <a:rPr lang="en-US" dirty="0" smtClean="0"/>
              <a:t>        </a:t>
            </a:r>
            <a:r>
              <a:rPr lang="en-US" i="1" dirty="0" err="1" smtClean="0">
                <a:effectLst/>
              </a:rPr>
              <a:t>assertEquals</a:t>
            </a:r>
            <a:r>
              <a:rPr lang="en-US" dirty="0" smtClean="0"/>
              <a:t>(</a:t>
            </a:r>
            <a:r>
              <a:rPr lang="en-US" dirty="0" err="1" smtClean="0"/>
              <a:t>input.skip</a:t>
            </a:r>
            <a:r>
              <a:rPr lang="en-US" dirty="0" smtClean="0"/>
              <a:t>(</a:t>
            </a:r>
            <a:r>
              <a:rPr lang="en-US" sz="1100" kern="1200" dirty="0" smtClean="0">
                <a:solidFill>
                  <a:schemeClr val="tx1"/>
                </a:solidFill>
                <a:effectLst/>
                <a:latin typeface="+mn-lt"/>
                <a:ea typeface="+mn-ea"/>
                <a:cs typeface="+mn-cs"/>
              </a:rPr>
              <a:t>1</a:t>
            </a:r>
            <a:r>
              <a:rPr lang="en-US" dirty="0" smtClean="0"/>
              <a:t>).</a:t>
            </a:r>
            <a:r>
              <a:rPr lang="en-US" dirty="0" err="1" smtClean="0"/>
              <a:t>collectList</a:t>
            </a:r>
            <a:r>
              <a:rPr lang="en-US" dirty="0" smtClean="0"/>
              <a:t>().block(</a:t>
            </a:r>
            <a:r>
              <a:rPr lang="en-US" dirty="0" err="1" smtClean="0"/>
              <a:t>Duration.</a:t>
            </a:r>
            <a:r>
              <a:rPr lang="en-US" i="1" dirty="0" err="1" smtClean="0">
                <a:effectLst/>
              </a:rPr>
              <a:t>ofMillis</a:t>
            </a:r>
            <a:r>
              <a:rPr lang="en-US" dirty="0" smtClean="0"/>
              <a:t>(</a:t>
            </a:r>
            <a:r>
              <a:rPr lang="en-US" sz="1100" kern="1200" dirty="0" smtClean="0">
                <a:solidFill>
                  <a:schemeClr val="tx1"/>
                </a:solidFill>
                <a:effectLst/>
                <a:latin typeface="+mn-lt"/>
                <a:ea typeface="+mn-ea"/>
                <a:cs typeface="+mn-cs"/>
              </a:rPr>
              <a:t>5000</a:t>
            </a:r>
            <a:r>
              <a:rPr lang="en-US" dirty="0" smtClean="0"/>
              <a:t>)), </a:t>
            </a:r>
            <a:r>
              <a:rPr lang="en-US" dirty="0" err="1" smtClean="0"/>
              <a:t>output.skip</a:t>
            </a:r>
            <a:r>
              <a:rPr lang="en-US" dirty="0" smtClean="0"/>
              <a:t>(</a:t>
            </a:r>
            <a:r>
              <a:rPr lang="en-US" sz="1100" kern="1200" dirty="0" smtClean="0">
                <a:solidFill>
                  <a:schemeClr val="tx1"/>
                </a:solidFill>
                <a:effectLst/>
                <a:latin typeface="+mn-lt"/>
                <a:ea typeface="+mn-ea"/>
                <a:cs typeface="+mn-cs"/>
              </a:rPr>
              <a:t>1</a:t>
            </a:r>
            <a:r>
              <a:rPr lang="en-US" dirty="0" smtClean="0"/>
              <a:t>).</a:t>
            </a:r>
            <a:r>
              <a:rPr lang="en-US" dirty="0" err="1" smtClean="0"/>
              <a:t>collectList</a:t>
            </a:r>
            <a:r>
              <a:rPr lang="en-US" dirty="0" smtClean="0"/>
              <a:t>().block(</a:t>
            </a:r>
            <a:r>
              <a:rPr lang="en-US" dirty="0" err="1" smtClean="0"/>
              <a:t>Duration.</a:t>
            </a:r>
            <a:r>
              <a:rPr lang="en-US" i="1" dirty="0" err="1" smtClean="0">
                <a:effectLst/>
              </a:rPr>
              <a:t>ofMillis</a:t>
            </a:r>
            <a:r>
              <a:rPr lang="en-US" dirty="0" smtClean="0"/>
              <a:t>(</a:t>
            </a:r>
            <a:r>
              <a:rPr lang="en-US" sz="1100" kern="1200" dirty="0" smtClean="0">
                <a:solidFill>
                  <a:schemeClr val="tx1"/>
                </a:solidFill>
                <a:effectLst/>
                <a:latin typeface="+mn-lt"/>
                <a:ea typeface="+mn-ea"/>
                <a:cs typeface="+mn-cs"/>
              </a:rPr>
              <a:t>5000</a:t>
            </a:r>
            <a:r>
              <a:rPr lang="en-US" dirty="0" smtClean="0"/>
              <a:t>)));</a:t>
            </a:r>
            <a:br>
              <a:rPr lang="en-US" dirty="0" smtClean="0"/>
            </a:br>
            <a:r>
              <a:rPr lang="en-US" dirty="0" smtClean="0"/>
              <a:t>    }</a:t>
            </a:r>
            <a:br>
              <a:rPr lang="en-US" dirty="0" smtClean="0"/>
            </a:br>
            <a:endParaRPr lang="en-US" dirty="0" smtClean="0"/>
          </a:p>
          <a:p>
            <a:r>
              <a:rPr lang="en-US" dirty="0" smtClean="0"/>
              <a:t>To test the </a:t>
            </a:r>
            <a:r>
              <a:rPr lang="en-US" dirty="0" err="1" smtClean="0"/>
              <a:t>websocket</a:t>
            </a:r>
            <a:r>
              <a:rPr lang="en-US" dirty="0" smtClean="0"/>
              <a:t> I’m reusing the logic of the client we saw in the second section and also I’m suing the </a:t>
            </a:r>
            <a:r>
              <a:rPr lang="en-US" dirty="0" err="1" smtClean="0"/>
              <a:t>ReplayProcessor</a:t>
            </a:r>
            <a:r>
              <a:rPr lang="en-US" baseline="0" dirty="0" smtClean="0"/>
              <a:t> to record what happen on the stream, and in the end I use the assertion </a:t>
            </a:r>
            <a:r>
              <a:rPr lang="en-US" i="1" dirty="0" err="1" smtClean="0">
                <a:effectLst/>
              </a:rPr>
              <a:t>assertEquals</a:t>
            </a:r>
            <a:r>
              <a:rPr lang="en-US" i="1" baseline="0" dirty="0" smtClean="0">
                <a:effectLst/>
              </a:rPr>
              <a:t> to check that the messages sends by the client are the same of the messages broadcasted by the stream. We </a:t>
            </a:r>
            <a:r>
              <a:rPr lang="en-US" i="1" baseline="0" dirty="0" err="1" smtClean="0">
                <a:effectLst/>
              </a:rPr>
              <a:t>alrady</a:t>
            </a:r>
            <a:r>
              <a:rPr lang="en-US" i="1" baseline="0" dirty="0" smtClean="0">
                <a:effectLst/>
              </a:rPr>
              <a:t> know that the first message will be different because in case of new user we don’t broadcast the message but we send our custom message where we say that there is a new user, for these reason I’m skipping the first element.</a:t>
            </a:r>
          </a:p>
          <a:p>
            <a:endParaRPr lang="en-US" i="1" baseline="0" dirty="0" smtClean="0">
              <a:effectLst/>
            </a:endParaRPr>
          </a:p>
          <a:p>
            <a:r>
              <a:rPr lang="en-US" i="1" baseline="0" dirty="0" smtClean="0">
                <a:effectLst/>
              </a:rPr>
              <a:t>Now </a:t>
            </a:r>
            <a:r>
              <a:rPr lang="en-US" i="1" baseline="0" smtClean="0">
                <a:effectLst/>
              </a:rPr>
              <a:t>let’s run the test it should be valid</a:t>
            </a:r>
            <a:r>
              <a:rPr lang="en-US" dirty="0" smtClean="0"/>
              <a:t/>
            </a:r>
            <a:br>
              <a:rPr lang="en-US" dirty="0" smtClean="0"/>
            </a:br>
            <a:r>
              <a:rPr lang="en-US" dirty="0" smtClean="0"/>
              <a:t>}</a:t>
            </a:r>
            <a:br>
              <a:rPr lang="en-US" dirty="0" smtClean="0"/>
            </a:br>
            <a:endParaRPr lang="en-US" b="1" dirty="0"/>
          </a:p>
        </p:txBody>
      </p:sp>
    </p:spTree>
    <p:extLst>
      <p:ext uri="{BB962C8B-B14F-4D97-AF65-F5344CB8AC3E}">
        <p14:creationId xmlns:p14="http://schemas.microsoft.com/office/powerpoint/2010/main" val="164722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Let’s summarize what we saw in this video, we</a:t>
            </a:r>
            <a:r>
              <a:rPr lang="en-US" baseline="0" dirty="0" smtClean="0"/>
              <a:t> saw:</a:t>
            </a:r>
          </a:p>
          <a:p>
            <a:pPr marL="342900" indent="-342900">
              <a:spcAft>
                <a:spcPts val="1000"/>
              </a:spcAft>
              <a:buFont typeface="Arial" charset="0"/>
              <a:buChar char="•"/>
            </a:pPr>
            <a:r>
              <a:rPr lang="en-US" sz="1100" b="1" dirty="0" smtClean="0">
                <a:solidFill>
                  <a:schemeClr val="accent4"/>
                </a:solidFill>
              </a:rPr>
              <a:t>Create a live messaging application Tests with Spring</a:t>
            </a:r>
            <a:endParaRPr lang="en" sz="1100" b="1" dirty="0">
              <a:solidFill>
                <a:schemeClr val="accent4"/>
              </a:solidFill>
            </a:endParaRPr>
          </a:p>
        </p:txBody>
      </p:sp>
    </p:spTree>
    <p:extLst>
      <p:ext uri="{BB962C8B-B14F-4D97-AF65-F5344CB8AC3E}">
        <p14:creationId xmlns:p14="http://schemas.microsoft.com/office/powerpoint/2010/main" val="586398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the</a:t>
            </a:r>
            <a:r>
              <a:rPr lang="en-US" baseline="0" dirty="0" smtClean="0"/>
              <a:t> next section </a:t>
            </a:r>
            <a:r>
              <a:rPr lang="en-US" smtClean="0"/>
              <a:t>we will </a:t>
            </a:r>
            <a:r>
              <a:rPr lang="en-US" dirty="0" smtClean="0"/>
              <a:t>see</a:t>
            </a:r>
            <a:r>
              <a:rPr lang="en-US" baseline="0" dirty="0" smtClean="0"/>
              <a:t> </a:t>
            </a:r>
            <a:r>
              <a:rPr lang="en-US" sz="1100" baseline="0" dirty="0" smtClean="0"/>
              <a:t>h</a:t>
            </a:r>
            <a:r>
              <a:rPr lang="en-US" sz="1100" dirty="0" smtClean="0"/>
              <a:t>ow to Package, Distribute, Deploy and CI your App</a:t>
            </a:r>
            <a:endParaRPr lang="en-US" dirty="0"/>
          </a:p>
        </p:txBody>
      </p:sp>
    </p:spTree>
    <p:extLst>
      <p:ext uri="{BB962C8B-B14F-4D97-AF65-F5344CB8AC3E}">
        <p14:creationId xmlns:p14="http://schemas.microsoft.com/office/powerpoint/2010/main" val="1375073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W</a:t>
            </a:r>
            <a:r>
              <a:rPr lang="en" dirty="0" smtClean="0"/>
              <a:t>e are going to learn</a:t>
            </a:r>
            <a:endParaRPr lang="en-US" dirty="0" smtClean="0"/>
          </a:p>
          <a:p>
            <a:pPr marL="457200" indent="-355600">
              <a:buFont typeface="Calibri"/>
              <a:buChar char="●"/>
            </a:pPr>
            <a:r>
              <a:rPr lang="en-US" dirty="0" smtClean="0">
                <a:solidFill>
                  <a:srgbClr val="090401"/>
                </a:solidFill>
              </a:rPr>
              <a:t>How</a:t>
            </a:r>
            <a:r>
              <a:rPr lang="en-US" baseline="0" dirty="0" smtClean="0">
                <a:solidFill>
                  <a:srgbClr val="090401"/>
                </a:solidFill>
              </a:rPr>
              <a:t> to </a:t>
            </a:r>
            <a:r>
              <a:rPr lang="en-US" dirty="0" smtClean="0">
                <a:solidFill>
                  <a:srgbClr val="090401"/>
                </a:solidFill>
              </a:rPr>
              <a:t>Create the Back End of</a:t>
            </a:r>
            <a:r>
              <a:rPr lang="en-US" baseline="0" dirty="0" smtClean="0">
                <a:solidFill>
                  <a:srgbClr val="090401"/>
                </a:solidFill>
              </a:rPr>
              <a:t> </a:t>
            </a:r>
            <a:r>
              <a:rPr lang="en-US" dirty="0" smtClean="0">
                <a:solidFill>
                  <a:srgbClr val="090401"/>
                </a:solidFill>
              </a:rPr>
              <a:t>a live messaging application using Spring 5– 10 minutes</a:t>
            </a:r>
          </a:p>
          <a:p>
            <a:pPr marL="457200" indent="-355600">
              <a:buFont typeface="Calibri"/>
              <a:buChar char="●"/>
            </a:pPr>
            <a:r>
              <a:rPr lang="en-US" dirty="0" smtClean="0">
                <a:solidFill>
                  <a:srgbClr val="090401"/>
                </a:solidFill>
              </a:rPr>
              <a:t>How</a:t>
            </a:r>
            <a:r>
              <a:rPr lang="en-US" baseline="0" dirty="0" smtClean="0">
                <a:solidFill>
                  <a:srgbClr val="090401"/>
                </a:solidFill>
              </a:rPr>
              <a:t> to </a:t>
            </a:r>
            <a:r>
              <a:rPr lang="en-US" dirty="0" smtClean="0">
                <a:solidFill>
                  <a:srgbClr val="090401"/>
                </a:solidFill>
              </a:rPr>
              <a:t>Create the Front End of</a:t>
            </a:r>
            <a:r>
              <a:rPr lang="en-US" baseline="0" dirty="0" smtClean="0">
                <a:solidFill>
                  <a:srgbClr val="090401"/>
                </a:solidFill>
              </a:rPr>
              <a:t> </a:t>
            </a:r>
            <a:r>
              <a:rPr lang="en-US" dirty="0" smtClean="0">
                <a:solidFill>
                  <a:srgbClr val="090401"/>
                </a:solidFill>
              </a:rPr>
              <a:t>a live messaging application using Angular – 10 minutes</a:t>
            </a:r>
          </a:p>
          <a:p>
            <a:pPr marL="457200" indent="-355600">
              <a:buFont typeface="Calibri"/>
              <a:buChar char="●"/>
            </a:pPr>
            <a:r>
              <a:rPr lang="en-US" dirty="0" smtClean="0">
                <a:solidFill>
                  <a:srgbClr val="090401"/>
                </a:solidFill>
              </a:rPr>
              <a:t>And How</a:t>
            </a:r>
            <a:r>
              <a:rPr lang="en-US" baseline="0" dirty="0" smtClean="0">
                <a:solidFill>
                  <a:srgbClr val="090401"/>
                </a:solidFill>
              </a:rPr>
              <a:t> to  </a:t>
            </a:r>
            <a:r>
              <a:rPr lang="en-US" dirty="0" smtClean="0">
                <a:solidFill>
                  <a:srgbClr val="090401"/>
                </a:solidFill>
              </a:rPr>
              <a:t>Tests a live messaging application with Spring 5– 10 minutes</a:t>
            </a:r>
            <a:endParaRPr lang="en-US" dirty="0" smtClean="0"/>
          </a:p>
          <a:p>
            <a:endParaRPr lang="en" dirty="0" smtClean="0"/>
          </a:p>
          <a:p>
            <a:endParaRPr lang="en" b="1" dirty="0" smtClean="0"/>
          </a:p>
          <a:p>
            <a:pPr lvl="0" rtl="0">
              <a:spcBef>
                <a:spcPts val="0"/>
              </a:spcBef>
              <a:buNone/>
            </a:pPr>
            <a:endParaRPr lang="en" dirty="0"/>
          </a:p>
        </p:txBody>
      </p:sp>
    </p:spTree>
    <p:extLst>
      <p:ext uri="{BB962C8B-B14F-4D97-AF65-F5344CB8AC3E}">
        <p14:creationId xmlns:p14="http://schemas.microsoft.com/office/powerpoint/2010/main" val="1996581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101600" indent="0">
              <a:buFont typeface="Calibri"/>
              <a:buNone/>
            </a:pPr>
            <a:r>
              <a:rPr lang="en-US" dirty="0" smtClean="0"/>
              <a:t>This first video</a:t>
            </a:r>
            <a:r>
              <a:rPr lang="en-US" baseline="0" dirty="0" smtClean="0"/>
              <a:t> we will learn </a:t>
            </a:r>
            <a:r>
              <a:rPr lang="en-US" dirty="0" smtClean="0">
                <a:solidFill>
                  <a:srgbClr val="090401"/>
                </a:solidFill>
              </a:rPr>
              <a:t>How</a:t>
            </a:r>
            <a:r>
              <a:rPr lang="en-US" baseline="0" dirty="0" smtClean="0">
                <a:solidFill>
                  <a:srgbClr val="090401"/>
                </a:solidFill>
              </a:rPr>
              <a:t> to </a:t>
            </a:r>
            <a:r>
              <a:rPr lang="en-US" dirty="0" smtClean="0">
                <a:solidFill>
                  <a:srgbClr val="090401"/>
                </a:solidFill>
              </a:rPr>
              <a:t>Create the Back End of</a:t>
            </a:r>
            <a:r>
              <a:rPr lang="en-US" baseline="0" dirty="0" smtClean="0">
                <a:solidFill>
                  <a:srgbClr val="090401"/>
                </a:solidFill>
              </a:rPr>
              <a:t> </a:t>
            </a:r>
            <a:r>
              <a:rPr lang="en-US" dirty="0" smtClean="0">
                <a:solidFill>
                  <a:srgbClr val="090401"/>
                </a:solidFill>
              </a:rPr>
              <a:t>a live messaging application using Spring 5</a:t>
            </a:r>
          </a:p>
        </p:txBody>
      </p:sp>
    </p:spTree>
    <p:extLst>
      <p:ext uri="{BB962C8B-B14F-4D97-AF65-F5344CB8AC3E}">
        <p14:creationId xmlns:p14="http://schemas.microsoft.com/office/powerpoint/2010/main" val="1164857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b="0" kern="1200" dirty="0" smtClean="0">
                <a:solidFill>
                  <a:schemeClr val="tx1"/>
                </a:solidFill>
                <a:effectLst/>
                <a:latin typeface="+mn-lt"/>
                <a:ea typeface="+mn-ea"/>
                <a:cs typeface="+mn-cs"/>
              </a:rPr>
              <a:t>To show you how to create the back end part of the this messaging application I’m going to start fro</a:t>
            </a:r>
            <a:r>
              <a:rPr lang="en-US" sz="1400" b="0" kern="1200" baseline="0" dirty="0" smtClean="0">
                <a:solidFill>
                  <a:schemeClr val="tx1"/>
                </a:solidFill>
                <a:effectLst/>
                <a:latin typeface="+mn-lt"/>
                <a:ea typeface="+mn-ea"/>
                <a:cs typeface="+mn-cs"/>
              </a:rPr>
              <a:t> the application we created in the second video of the second section.</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400" b="0" kern="1200" dirty="0" smtClean="0">
              <a:solidFill>
                <a:schemeClr val="tx1"/>
              </a:solidFill>
              <a:effectLst/>
              <a:latin typeface="+mn-lt"/>
              <a:ea typeface="+mn-ea"/>
              <a:cs typeface="+mn-cs"/>
            </a:endParaRP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b="0" kern="1200" dirty="0" smtClean="0">
                <a:solidFill>
                  <a:schemeClr val="tx1"/>
                </a:solidFill>
                <a:effectLst/>
                <a:latin typeface="+mn-lt"/>
                <a:ea typeface="+mn-ea"/>
                <a:cs typeface="+mn-cs"/>
              </a:rPr>
              <a:t>In the </a:t>
            </a:r>
            <a:r>
              <a:rPr lang="en-US" sz="1400" dirty="0" err="1" smtClean="0"/>
              <a:t>WebSocket</a:t>
            </a:r>
            <a:r>
              <a:rPr lang="en-US" sz="1400" dirty="0" smtClean="0"/>
              <a:t>  class we</a:t>
            </a:r>
            <a:r>
              <a:rPr lang="en-US" sz="1400" baseline="0" dirty="0" smtClean="0"/>
              <a:t> need to add another Handler to support the new </a:t>
            </a:r>
            <a:r>
              <a:rPr lang="en-US" sz="1400" baseline="0" dirty="0" err="1" smtClean="0"/>
              <a:t>websocket</a:t>
            </a:r>
            <a:r>
              <a:rPr lang="en-US" sz="1400" baseline="0" dirty="0" smtClean="0"/>
              <a:t> endpoint, </a:t>
            </a:r>
            <a:r>
              <a:rPr lang="en-US" sz="1400" dirty="0" smtClean="0"/>
              <a:t>the endpoint is going to be /chat</a:t>
            </a:r>
            <a:r>
              <a:rPr lang="en-US" sz="1400" b="0" kern="1200" baseline="0" dirty="0" smtClean="0">
                <a:solidFill>
                  <a:schemeClr val="tx1"/>
                </a:solidFill>
                <a:effectLst/>
                <a:latin typeface="+mn-lt"/>
                <a:ea typeface="+mn-ea"/>
                <a:cs typeface="+mn-cs"/>
              </a:rPr>
              <a:t> a</a:t>
            </a:r>
            <a:r>
              <a:rPr lang="en-US" sz="1400" baseline="0" dirty="0" smtClean="0"/>
              <a:t>nd the name of the handler is going to be </a:t>
            </a:r>
            <a:r>
              <a:rPr lang="en-US" sz="1400" dirty="0" err="1" smtClean="0"/>
              <a:t>ChatSocketHandler</a:t>
            </a:r>
            <a:endParaRPr lang="en-US" sz="1400" b="1" kern="1200" dirty="0" smtClean="0">
              <a:solidFill>
                <a:schemeClr val="tx1"/>
              </a:solidFill>
              <a:effectLst/>
              <a:latin typeface="+mn-lt"/>
              <a:ea typeface="+mn-ea"/>
              <a:cs typeface="+mn-cs"/>
            </a:endParaRP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400" b="1" kern="1200" dirty="0" smtClean="0">
              <a:solidFill>
                <a:schemeClr val="tx1"/>
              </a:solidFill>
              <a:effectLst/>
              <a:latin typeface="+mn-lt"/>
              <a:ea typeface="+mn-ea"/>
              <a:cs typeface="+mn-cs"/>
            </a:endParaRP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b="1" dirty="0" err="1" smtClean="0"/>
              <a:t>WebSocket</a:t>
            </a:r>
            <a:r>
              <a:rPr lang="en-US" sz="1400" b="1" dirty="0" smtClean="0"/>
              <a:t> :</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400" b="1" kern="1200" dirty="0" smtClean="0">
              <a:solidFill>
                <a:schemeClr val="tx1"/>
              </a:solidFill>
              <a:effectLst/>
              <a:latin typeface="+mn-lt"/>
              <a:ea typeface="+mn-ea"/>
              <a:cs typeface="+mn-cs"/>
            </a:endParaRP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b="1" kern="1200" dirty="0" smtClean="0">
                <a:solidFill>
                  <a:schemeClr val="tx1"/>
                </a:solidFill>
                <a:effectLst/>
                <a:latin typeface="+mn-lt"/>
                <a:ea typeface="+mn-ea"/>
                <a:cs typeface="+mn-cs"/>
              </a:rPr>
              <a:t>import </a:t>
            </a:r>
            <a:r>
              <a:rPr lang="en-US" sz="1400" dirty="0" err="1" smtClean="0"/>
              <a:t>org.springframework.context.annotation.</a:t>
            </a:r>
            <a:r>
              <a:rPr lang="en-US" sz="1400" kern="1200" dirty="0" err="1" smtClean="0">
                <a:solidFill>
                  <a:schemeClr val="tx1"/>
                </a:solidFill>
                <a:effectLst/>
                <a:latin typeface="+mn-lt"/>
                <a:ea typeface="+mn-ea"/>
                <a:cs typeface="+mn-cs"/>
              </a:rPr>
              <a:t>Bean</a:t>
            </a:r>
            <a:r>
              <a:rPr lang="en-US" sz="1400" dirty="0" smtClean="0"/>
              <a:t>;</a:t>
            </a:r>
            <a:br>
              <a:rPr lang="en-US" sz="1400" dirty="0" smtClean="0"/>
            </a:br>
            <a:r>
              <a:rPr lang="en-US" sz="1400" b="1" kern="1200" dirty="0" smtClean="0">
                <a:solidFill>
                  <a:schemeClr val="tx1"/>
                </a:solidFill>
                <a:effectLst/>
                <a:latin typeface="+mn-lt"/>
                <a:ea typeface="+mn-ea"/>
                <a:cs typeface="+mn-cs"/>
              </a:rPr>
              <a:t>import </a:t>
            </a:r>
            <a:r>
              <a:rPr lang="en-US" sz="1400" dirty="0" err="1" smtClean="0"/>
              <a:t>org.springframework.context.annotation.</a:t>
            </a:r>
            <a:r>
              <a:rPr lang="en-US" sz="1400" kern="1200" dirty="0" err="1" smtClean="0">
                <a:solidFill>
                  <a:schemeClr val="tx1"/>
                </a:solidFill>
                <a:effectLst/>
                <a:latin typeface="+mn-lt"/>
                <a:ea typeface="+mn-ea"/>
                <a:cs typeface="+mn-cs"/>
              </a:rPr>
              <a:t>Configuration</a:t>
            </a:r>
            <a:r>
              <a:rPr lang="en-US" sz="1400" dirty="0" smtClean="0"/>
              <a:t>;</a:t>
            </a:r>
            <a:br>
              <a:rPr lang="en-US" sz="1400" dirty="0" smtClean="0"/>
            </a:br>
            <a:r>
              <a:rPr lang="en-US" sz="1400" b="1" kern="1200" dirty="0" smtClean="0">
                <a:solidFill>
                  <a:schemeClr val="tx1"/>
                </a:solidFill>
                <a:effectLst/>
                <a:latin typeface="+mn-lt"/>
                <a:ea typeface="+mn-ea"/>
                <a:cs typeface="+mn-cs"/>
              </a:rPr>
              <a:t>import </a:t>
            </a:r>
            <a:r>
              <a:rPr lang="en-US" sz="1400" dirty="0" err="1" smtClean="0"/>
              <a:t>org.springframework.web.reactive.HandlerMapping</a:t>
            </a:r>
            <a:r>
              <a:rPr lang="en-US" sz="1400" dirty="0" smtClean="0"/>
              <a:t>;</a:t>
            </a:r>
            <a:br>
              <a:rPr lang="en-US" sz="1400" dirty="0" smtClean="0"/>
            </a:br>
            <a:r>
              <a:rPr lang="en-US" sz="1400" b="1" kern="1200" dirty="0" smtClean="0">
                <a:solidFill>
                  <a:schemeClr val="tx1"/>
                </a:solidFill>
                <a:effectLst/>
                <a:latin typeface="+mn-lt"/>
                <a:ea typeface="+mn-ea"/>
                <a:cs typeface="+mn-cs"/>
              </a:rPr>
              <a:t>import </a:t>
            </a:r>
            <a:r>
              <a:rPr lang="en-US" sz="1400" dirty="0" smtClean="0"/>
              <a:t>org.springframework.web.reactive.handler.SimpleUrlHandlerMapping;</a:t>
            </a:r>
            <a:br>
              <a:rPr lang="en-US" sz="1400" dirty="0" smtClean="0"/>
            </a:br>
            <a:r>
              <a:rPr lang="en-US" sz="1400" b="1" kern="1200" dirty="0" smtClean="0">
                <a:solidFill>
                  <a:schemeClr val="tx1"/>
                </a:solidFill>
                <a:effectLst/>
                <a:latin typeface="+mn-lt"/>
                <a:ea typeface="+mn-ea"/>
                <a:cs typeface="+mn-cs"/>
              </a:rPr>
              <a:t>import </a:t>
            </a:r>
            <a:r>
              <a:rPr lang="en-US" sz="1400" dirty="0" smtClean="0"/>
              <a:t>org.springframework.web.reactive.socket.server.support.WebSocketHandlerAdapter;</a:t>
            </a:r>
            <a:br>
              <a:rPr lang="en-US" sz="1400" dirty="0" smtClean="0"/>
            </a:br>
            <a:r>
              <a:rPr lang="en-US" sz="1400" b="1" kern="1200" dirty="0" smtClean="0">
                <a:solidFill>
                  <a:schemeClr val="tx1"/>
                </a:solidFill>
                <a:effectLst/>
                <a:latin typeface="+mn-lt"/>
                <a:ea typeface="+mn-ea"/>
                <a:cs typeface="+mn-cs"/>
              </a:rPr>
              <a:t>import </a:t>
            </a:r>
            <a:r>
              <a:rPr lang="en-US" sz="1400" dirty="0" err="1" smtClean="0"/>
              <a:t>java.util.HashMap</a:t>
            </a:r>
            <a:r>
              <a:rPr lang="en-US" sz="1400" dirty="0" smtClean="0"/>
              <a:t>;</a:t>
            </a:r>
            <a:br>
              <a:rPr lang="en-US" sz="1400" dirty="0" smtClean="0"/>
            </a:br>
            <a:r>
              <a:rPr lang="en-US" sz="1400" b="1" kern="1200" dirty="0" smtClean="0">
                <a:solidFill>
                  <a:schemeClr val="tx1"/>
                </a:solidFill>
                <a:effectLst/>
                <a:latin typeface="+mn-lt"/>
                <a:ea typeface="+mn-ea"/>
                <a:cs typeface="+mn-cs"/>
              </a:rPr>
              <a:t>import </a:t>
            </a:r>
            <a:r>
              <a:rPr lang="en-US" sz="1400" dirty="0" err="1" smtClean="0"/>
              <a:t>java.util.Map</a:t>
            </a:r>
            <a:r>
              <a:rPr lang="en-US" sz="1400" dirty="0" smtClean="0"/>
              <a:t>;</a:t>
            </a:r>
            <a:br>
              <a:rPr lang="en-US" sz="1400" dirty="0" smtClean="0"/>
            </a:br>
            <a:r>
              <a:rPr lang="en-US" sz="1400" dirty="0" smtClean="0"/>
              <a:t/>
            </a:r>
            <a:br>
              <a:rPr lang="en-US" sz="1400" dirty="0" smtClean="0"/>
            </a:br>
            <a:r>
              <a:rPr lang="en-US" sz="1400" kern="1200" dirty="0" smtClean="0">
                <a:solidFill>
                  <a:schemeClr val="tx1"/>
                </a:solidFill>
                <a:effectLst/>
                <a:latin typeface="+mn-lt"/>
                <a:ea typeface="+mn-ea"/>
                <a:cs typeface="+mn-cs"/>
              </a:rPr>
              <a:t>@Configuration</a:t>
            </a:r>
            <a:br>
              <a:rPr lang="en-US" sz="1400" kern="1200" dirty="0" smtClean="0">
                <a:solidFill>
                  <a:schemeClr val="tx1"/>
                </a:solidFill>
                <a:effectLst/>
                <a:latin typeface="+mn-lt"/>
                <a:ea typeface="+mn-ea"/>
                <a:cs typeface="+mn-cs"/>
              </a:rPr>
            </a:br>
            <a:r>
              <a:rPr lang="en-US" sz="1400" b="1" kern="1200" dirty="0" smtClean="0">
                <a:solidFill>
                  <a:schemeClr val="tx1"/>
                </a:solidFill>
                <a:effectLst/>
                <a:latin typeface="+mn-lt"/>
                <a:ea typeface="+mn-ea"/>
                <a:cs typeface="+mn-cs"/>
              </a:rPr>
              <a:t>public class </a:t>
            </a:r>
            <a:r>
              <a:rPr lang="en-US" sz="1400" dirty="0" err="1" smtClean="0"/>
              <a:t>WebSocket</a:t>
            </a:r>
            <a:r>
              <a:rPr lang="en-US" sz="1400" dirty="0" smtClean="0"/>
              <a:t> {</a:t>
            </a:r>
            <a:br>
              <a:rPr lang="en-US" sz="1400" dirty="0" smtClean="0"/>
            </a:br>
            <a:endParaRPr lang="en-US" sz="1400" dirty="0" smtClean="0"/>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dirty="0" smtClean="0"/>
              <a:t> 	</a:t>
            </a:r>
            <a:r>
              <a:rPr lang="en-US" sz="1400" baseline="0" dirty="0" smtClean="0"/>
              <a:t>   </a:t>
            </a:r>
            <a:r>
              <a:rPr lang="en-US" sz="1400" kern="1200" dirty="0" smtClean="0">
                <a:solidFill>
                  <a:schemeClr val="tx1"/>
                </a:solidFill>
                <a:effectLst/>
                <a:latin typeface="+mn-lt"/>
                <a:ea typeface="+mn-ea"/>
                <a:cs typeface="+mn-cs"/>
              </a:rPr>
              <a:t>@Bean</a:t>
            </a:r>
            <a:br>
              <a:rPr lang="en-US" sz="1400" kern="1200" dirty="0" smtClean="0">
                <a:solidFill>
                  <a:schemeClr val="tx1"/>
                </a:solidFill>
                <a:effectLst/>
                <a:latin typeface="+mn-lt"/>
                <a:ea typeface="+mn-ea"/>
                <a:cs typeface="+mn-cs"/>
              </a:rPr>
            </a:br>
            <a:r>
              <a:rPr lang="en-US" sz="1400" kern="1200" dirty="0" smtClean="0">
                <a:solidFill>
                  <a:schemeClr val="tx1"/>
                </a:solidFill>
                <a:effectLst/>
                <a:latin typeface="+mn-lt"/>
                <a:ea typeface="+mn-ea"/>
                <a:cs typeface="+mn-cs"/>
              </a:rPr>
              <a:t>    </a:t>
            </a:r>
            <a:r>
              <a:rPr lang="en-US" sz="1400" b="1" kern="1200" dirty="0" smtClean="0">
                <a:solidFill>
                  <a:schemeClr val="tx1"/>
                </a:solidFill>
                <a:effectLst/>
                <a:latin typeface="+mn-lt"/>
                <a:ea typeface="+mn-ea"/>
                <a:cs typeface="+mn-cs"/>
              </a:rPr>
              <a:t>public </a:t>
            </a:r>
            <a:r>
              <a:rPr lang="en-US" sz="1400" dirty="0" err="1" smtClean="0"/>
              <a:t>WebSocketHandlerAdapter</a:t>
            </a:r>
            <a:r>
              <a:rPr lang="en-US" sz="1400" dirty="0" smtClean="0"/>
              <a:t> </a:t>
            </a:r>
            <a:r>
              <a:rPr lang="en-US" sz="1400" dirty="0" err="1" smtClean="0"/>
              <a:t>handlerAdapter</a:t>
            </a:r>
            <a:r>
              <a:rPr lang="en-US" sz="1400" dirty="0" smtClean="0"/>
              <a:t>() {</a:t>
            </a:r>
            <a:br>
              <a:rPr lang="en-US" sz="1400" dirty="0" smtClean="0"/>
            </a:br>
            <a:r>
              <a:rPr lang="en-US" sz="1400" dirty="0" smtClean="0"/>
              <a:t>        </a:t>
            </a:r>
            <a:r>
              <a:rPr lang="en-US" sz="1400" b="1" kern="1200" dirty="0" smtClean="0">
                <a:solidFill>
                  <a:schemeClr val="tx1"/>
                </a:solidFill>
                <a:effectLst/>
                <a:latin typeface="+mn-lt"/>
                <a:ea typeface="+mn-ea"/>
                <a:cs typeface="+mn-cs"/>
              </a:rPr>
              <a:t>return new </a:t>
            </a:r>
            <a:r>
              <a:rPr lang="en-US" sz="1400" dirty="0" err="1" smtClean="0"/>
              <a:t>WebSocketHandlerAdapter</a:t>
            </a:r>
            <a:r>
              <a:rPr lang="en-US" sz="1400" dirty="0" smtClean="0"/>
              <a:t>();</a:t>
            </a:r>
            <a:br>
              <a:rPr lang="en-US" sz="1400" dirty="0" smtClean="0"/>
            </a:br>
            <a:r>
              <a:rPr lang="en-US" sz="1400" dirty="0" smtClean="0"/>
              <a:t>    }</a:t>
            </a:r>
            <a:br>
              <a:rPr lang="en-US" sz="1400" dirty="0" smtClean="0"/>
            </a:br>
            <a:r>
              <a:rPr lang="en-US" sz="1400" dirty="0" smtClean="0"/>
              <a:t>    </a:t>
            </a:r>
            <a:r>
              <a:rPr lang="en-US" sz="1400" kern="1200" dirty="0" smtClean="0">
                <a:solidFill>
                  <a:schemeClr val="tx1"/>
                </a:solidFill>
                <a:effectLst/>
                <a:latin typeface="+mn-lt"/>
                <a:ea typeface="+mn-ea"/>
                <a:cs typeface="+mn-cs"/>
              </a:rPr>
              <a:t>@Bean</a:t>
            </a:r>
            <a:br>
              <a:rPr lang="en-US" sz="1400" kern="1200" dirty="0" smtClean="0">
                <a:solidFill>
                  <a:schemeClr val="tx1"/>
                </a:solidFill>
                <a:effectLst/>
                <a:latin typeface="+mn-lt"/>
                <a:ea typeface="+mn-ea"/>
                <a:cs typeface="+mn-cs"/>
              </a:rPr>
            </a:br>
            <a:r>
              <a:rPr lang="en-US" sz="1400" kern="1200" dirty="0" smtClean="0">
                <a:solidFill>
                  <a:schemeClr val="tx1"/>
                </a:solidFill>
                <a:effectLst/>
                <a:latin typeface="+mn-lt"/>
                <a:ea typeface="+mn-ea"/>
                <a:cs typeface="+mn-cs"/>
              </a:rPr>
              <a:t>    </a:t>
            </a:r>
            <a:r>
              <a:rPr lang="en-US" sz="1400" b="1" kern="1200" dirty="0" smtClean="0">
                <a:solidFill>
                  <a:schemeClr val="tx1"/>
                </a:solidFill>
                <a:effectLst/>
                <a:latin typeface="+mn-lt"/>
                <a:ea typeface="+mn-ea"/>
                <a:cs typeface="+mn-cs"/>
              </a:rPr>
              <a:t>public </a:t>
            </a:r>
            <a:r>
              <a:rPr lang="en-US" sz="1400" dirty="0" err="1" smtClean="0"/>
              <a:t>HandlerMapping</a:t>
            </a:r>
            <a:r>
              <a:rPr lang="en-US" sz="1400" dirty="0" smtClean="0"/>
              <a:t> </a:t>
            </a:r>
            <a:r>
              <a:rPr lang="en-US" sz="1400" dirty="0" err="1" smtClean="0"/>
              <a:t>webSocketMapping</a:t>
            </a:r>
            <a:r>
              <a:rPr lang="en-US" sz="1400" dirty="0" smtClean="0"/>
              <a:t>() {</a:t>
            </a:r>
            <a:br>
              <a:rPr lang="en-US" sz="1400" dirty="0" smtClean="0"/>
            </a:br>
            <a:r>
              <a:rPr lang="en-US" sz="1400" dirty="0" smtClean="0"/>
              <a:t>        Map&lt;String, Object&gt; map = </a:t>
            </a:r>
            <a:r>
              <a:rPr lang="en-US" sz="1400" b="1" kern="1200" dirty="0" smtClean="0">
                <a:solidFill>
                  <a:schemeClr val="tx1"/>
                </a:solidFill>
                <a:effectLst/>
                <a:latin typeface="+mn-lt"/>
                <a:ea typeface="+mn-ea"/>
                <a:cs typeface="+mn-cs"/>
              </a:rPr>
              <a:t>new </a:t>
            </a:r>
            <a:r>
              <a:rPr lang="en-US" sz="1400" dirty="0" err="1" smtClean="0"/>
              <a:t>HashMap</a:t>
            </a:r>
            <a:r>
              <a:rPr lang="en-US" sz="1400" dirty="0" smtClean="0"/>
              <a:t>&lt;&gt;();</a:t>
            </a:r>
            <a:br>
              <a:rPr lang="en-US" sz="1400" dirty="0" smtClean="0"/>
            </a:br>
            <a:r>
              <a:rPr lang="en-US" sz="1400" dirty="0" smtClean="0"/>
              <a:t>        </a:t>
            </a:r>
            <a:r>
              <a:rPr lang="en-US" sz="1400" dirty="0" err="1" smtClean="0"/>
              <a:t>map.put</a:t>
            </a:r>
            <a:r>
              <a:rPr lang="en-US" sz="1400" dirty="0" smtClean="0"/>
              <a:t>(</a:t>
            </a:r>
            <a:r>
              <a:rPr lang="en-US" sz="1400" b="1" kern="1200" dirty="0" smtClean="0">
                <a:solidFill>
                  <a:schemeClr val="tx1"/>
                </a:solidFill>
                <a:effectLst/>
                <a:latin typeface="+mn-lt"/>
                <a:ea typeface="+mn-ea"/>
                <a:cs typeface="+mn-cs"/>
              </a:rPr>
              <a:t>"/</a:t>
            </a:r>
            <a:r>
              <a:rPr lang="en-US" sz="1400" b="1" kern="1200" dirty="0" err="1" smtClean="0">
                <a:solidFill>
                  <a:schemeClr val="tx1"/>
                </a:solidFill>
                <a:effectLst/>
                <a:latin typeface="+mn-lt"/>
                <a:ea typeface="+mn-ea"/>
                <a:cs typeface="+mn-cs"/>
              </a:rPr>
              <a:t>ws</a:t>
            </a:r>
            <a:r>
              <a:rPr lang="en-US" sz="1400" b="1" kern="1200" dirty="0" smtClean="0">
                <a:solidFill>
                  <a:schemeClr val="tx1"/>
                </a:solidFill>
                <a:effectLst/>
                <a:latin typeface="+mn-lt"/>
                <a:ea typeface="+mn-ea"/>
                <a:cs typeface="+mn-cs"/>
              </a:rPr>
              <a:t>"</a:t>
            </a:r>
            <a:r>
              <a:rPr lang="en-US" sz="1400" dirty="0" smtClean="0"/>
              <a:t>, </a:t>
            </a:r>
            <a:r>
              <a:rPr lang="en-US" sz="1400" b="1" kern="1200" dirty="0" smtClean="0">
                <a:solidFill>
                  <a:schemeClr val="tx1"/>
                </a:solidFill>
                <a:effectLst/>
                <a:latin typeface="+mn-lt"/>
                <a:ea typeface="+mn-ea"/>
                <a:cs typeface="+mn-cs"/>
              </a:rPr>
              <a:t>new </a:t>
            </a:r>
            <a:r>
              <a:rPr lang="en-US" sz="1400" dirty="0" err="1" smtClean="0"/>
              <a:t>EchoSocketHandler</a:t>
            </a:r>
            <a:r>
              <a:rPr lang="en-US" sz="1400" dirty="0" smtClean="0"/>
              <a:t>());</a:t>
            </a:r>
            <a:br>
              <a:rPr lang="en-US" sz="1400" dirty="0" smtClean="0"/>
            </a:br>
            <a:r>
              <a:rPr lang="en-US" sz="1400" dirty="0" smtClean="0"/>
              <a:t>        </a:t>
            </a:r>
            <a:r>
              <a:rPr lang="en-US" sz="1400" dirty="0" err="1" smtClean="0"/>
              <a:t>map.put</a:t>
            </a:r>
            <a:r>
              <a:rPr lang="en-US" sz="1400" dirty="0" smtClean="0"/>
              <a:t>(</a:t>
            </a:r>
            <a:r>
              <a:rPr lang="en-US" sz="1400" b="1" kern="1200" dirty="0" smtClean="0">
                <a:solidFill>
                  <a:schemeClr val="tx1"/>
                </a:solidFill>
                <a:effectLst/>
                <a:latin typeface="+mn-lt"/>
                <a:ea typeface="+mn-ea"/>
                <a:cs typeface="+mn-cs"/>
              </a:rPr>
              <a:t>"/chat"</a:t>
            </a:r>
            <a:r>
              <a:rPr lang="en-US" sz="1400" dirty="0" smtClean="0"/>
              <a:t>, </a:t>
            </a:r>
            <a:r>
              <a:rPr lang="en-US" sz="1400" b="1" kern="1200" dirty="0" smtClean="0">
                <a:solidFill>
                  <a:schemeClr val="tx1"/>
                </a:solidFill>
                <a:effectLst/>
                <a:latin typeface="+mn-lt"/>
                <a:ea typeface="+mn-ea"/>
                <a:cs typeface="+mn-cs"/>
              </a:rPr>
              <a:t>new </a:t>
            </a:r>
            <a:r>
              <a:rPr lang="en-US" sz="1400" dirty="0" err="1" smtClean="0"/>
              <a:t>ChatSocketHandler</a:t>
            </a:r>
            <a:r>
              <a:rPr lang="en-US" sz="1400" dirty="0" smtClean="0"/>
              <a:t>());</a:t>
            </a:r>
            <a:br>
              <a:rPr lang="en-US" sz="1400" dirty="0" smtClean="0"/>
            </a:br>
            <a:r>
              <a:rPr lang="en-US" sz="1400" dirty="0" smtClean="0"/>
              <a:t/>
            </a:r>
            <a:br>
              <a:rPr lang="en-US" sz="1400" dirty="0" smtClean="0"/>
            </a:br>
            <a:r>
              <a:rPr lang="en-US" sz="1400" dirty="0" smtClean="0"/>
              <a:t>        </a:t>
            </a:r>
            <a:r>
              <a:rPr lang="en-US" sz="1400" dirty="0" err="1" smtClean="0"/>
              <a:t>SimpleUrlHandlerMapping</a:t>
            </a:r>
            <a:r>
              <a:rPr lang="en-US" sz="1400" dirty="0" smtClean="0"/>
              <a:t> </a:t>
            </a:r>
            <a:r>
              <a:rPr lang="en-US" sz="1400" dirty="0" err="1" smtClean="0"/>
              <a:t>simpleUrlHandlerMapping</a:t>
            </a:r>
            <a:r>
              <a:rPr lang="en-US" sz="1400" dirty="0" smtClean="0"/>
              <a:t> = </a:t>
            </a:r>
            <a:r>
              <a:rPr lang="en-US" sz="1400" b="1" kern="1200" dirty="0" smtClean="0">
                <a:solidFill>
                  <a:schemeClr val="tx1"/>
                </a:solidFill>
                <a:effectLst/>
                <a:latin typeface="+mn-lt"/>
                <a:ea typeface="+mn-ea"/>
                <a:cs typeface="+mn-cs"/>
              </a:rPr>
              <a:t>new </a:t>
            </a:r>
            <a:r>
              <a:rPr lang="en-US" sz="1400" dirty="0" err="1" smtClean="0"/>
              <a:t>SimpleUrlHandlerMapping</a:t>
            </a:r>
            <a:r>
              <a:rPr lang="en-US" sz="1400" dirty="0" smtClean="0"/>
              <a:t>();</a:t>
            </a:r>
            <a:br>
              <a:rPr lang="en-US" sz="1400" dirty="0" smtClean="0"/>
            </a:br>
            <a:r>
              <a:rPr lang="en-US" sz="1400" dirty="0" smtClean="0"/>
              <a:t>        </a:t>
            </a:r>
            <a:r>
              <a:rPr lang="en-US" sz="1400" dirty="0" err="1" smtClean="0"/>
              <a:t>simpleUrlHandlerMapping.setUrlMap</a:t>
            </a:r>
            <a:r>
              <a:rPr lang="en-US" sz="1400" dirty="0" smtClean="0"/>
              <a:t>(map);</a:t>
            </a:r>
            <a:br>
              <a:rPr lang="en-US" sz="1400" dirty="0" smtClean="0"/>
            </a:br>
            <a:r>
              <a:rPr lang="en-US" sz="1400" dirty="0" smtClean="0"/>
              <a:t/>
            </a:r>
            <a:br>
              <a:rPr lang="en-US" sz="1400" dirty="0" smtClean="0"/>
            </a:br>
            <a:r>
              <a:rPr lang="en-US" sz="1400" dirty="0" smtClean="0"/>
              <a:t>        </a:t>
            </a:r>
            <a:r>
              <a:rPr lang="en-US" sz="1400" dirty="0" err="1" smtClean="0"/>
              <a:t>simpleUrlHandlerMapping.setOrder</a:t>
            </a:r>
            <a:r>
              <a:rPr lang="en-US" sz="1400" dirty="0" smtClean="0"/>
              <a:t>(</a:t>
            </a:r>
            <a:r>
              <a:rPr lang="en-US" sz="1400" kern="1200" dirty="0" smtClean="0">
                <a:solidFill>
                  <a:schemeClr val="tx1"/>
                </a:solidFill>
                <a:effectLst/>
                <a:latin typeface="+mn-lt"/>
                <a:ea typeface="+mn-ea"/>
                <a:cs typeface="+mn-cs"/>
              </a:rPr>
              <a:t>10</a:t>
            </a:r>
            <a:r>
              <a:rPr lang="en-US" sz="1400" dirty="0" smtClean="0"/>
              <a:t>);</a:t>
            </a:r>
            <a:br>
              <a:rPr lang="en-US" sz="1400" dirty="0" smtClean="0"/>
            </a:br>
            <a:r>
              <a:rPr lang="en-US" sz="1400" dirty="0" smtClean="0"/>
              <a:t>        </a:t>
            </a:r>
            <a:r>
              <a:rPr lang="en-US" sz="1400" b="1" kern="1200" dirty="0" smtClean="0">
                <a:solidFill>
                  <a:schemeClr val="tx1"/>
                </a:solidFill>
                <a:effectLst/>
                <a:latin typeface="+mn-lt"/>
                <a:ea typeface="+mn-ea"/>
                <a:cs typeface="+mn-cs"/>
              </a:rPr>
              <a:t>return </a:t>
            </a:r>
            <a:r>
              <a:rPr lang="en-US" sz="1400" dirty="0" err="1" smtClean="0"/>
              <a:t>simpleUrlHandlerMapping</a:t>
            </a:r>
            <a:r>
              <a:rPr lang="en-US" sz="1400" dirty="0" smtClean="0"/>
              <a:t>;</a:t>
            </a:r>
            <a:br>
              <a:rPr lang="en-US" sz="1400" dirty="0" smtClean="0"/>
            </a:br>
            <a:r>
              <a:rPr lang="en-US" sz="1400" dirty="0" smtClean="0"/>
              <a:t>    }</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dirty="0" smtClean="0"/>
              <a:t/>
            </a:r>
            <a:br>
              <a:rPr lang="en-US" sz="1400" dirty="0" smtClean="0"/>
            </a:br>
            <a:r>
              <a:rPr lang="en-US" sz="1400" dirty="0" smtClean="0"/>
              <a:t>}</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400" dirty="0" smtClean="0"/>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400" dirty="0" smtClean="0"/>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dirty="0" smtClean="0"/>
              <a:t>Next we need to create the </a:t>
            </a:r>
            <a:r>
              <a:rPr lang="en-US" sz="1400" dirty="0" err="1" smtClean="0"/>
              <a:t>ChatSocketHandler</a:t>
            </a:r>
            <a:r>
              <a:rPr lang="en-US" sz="1400" dirty="0" smtClean="0"/>
              <a:t> class, also in this case we will need to implement the </a:t>
            </a:r>
            <a:r>
              <a:rPr lang="en-US" sz="1400" dirty="0" err="1" smtClean="0"/>
              <a:t>WebSocketHandler</a:t>
            </a:r>
            <a:r>
              <a:rPr lang="en-US" sz="1400" dirty="0" smtClean="0"/>
              <a:t>.</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dirty="0" smtClean="0"/>
              <a:t>Before we move forward let’s define what is the payload of the messages that will send on </a:t>
            </a:r>
            <a:r>
              <a:rPr lang="en-US" sz="1400" dirty="0" err="1" smtClean="0"/>
              <a:t>oura</a:t>
            </a:r>
            <a:r>
              <a:rPr lang="en-US" sz="1400" dirty="0" smtClean="0"/>
              <a:t> messaging system:</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400" dirty="0" smtClean="0"/>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dirty="0" smtClean="0"/>
              <a:t>//{"username":"</a:t>
            </a:r>
            <a:r>
              <a:rPr lang="en-US" sz="1400" dirty="0" err="1" smtClean="0"/>
              <a:t>magemello</a:t>
            </a:r>
            <a:r>
              <a:rPr lang="en-US" sz="1400" dirty="0" smtClean="0"/>
              <a:t>","</a:t>
            </a:r>
            <a:r>
              <a:rPr lang="en-US" sz="1400" dirty="0" err="1" smtClean="0"/>
              <a:t>content":"my</a:t>
            </a:r>
            <a:r>
              <a:rPr lang="en-US" sz="1400" dirty="0" smtClean="0"/>
              <a:t> message"} </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dirty="0" smtClean="0"/>
              <a:t>Quite simple </a:t>
            </a:r>
            <a:r>
              <a:rPr lang="en-US" sz="1400" dirty="0" err="1" smtClean="0"/>
              <a:t>json</a:t>
            </a:r>
            <a:r>
              <a:rPr lang="en-US" sz="1400" dirty="0" smtClean="0"/>
              <a:t>, in which we have two properties one for the username and another one for the content of the message.</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400" dirty="0" smtClean="0"/>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dirty="0" smtClean="0"/>
              <a:t>Now our objective is to broadcast to all the session handled by the </a:t>
            </a:r>
            <a:r>
              <a:rPr lang="en-US" sz="1400" dirty="0" err="1" smtClean="0"/>
              <a:t>ChatSocketHandler</a:t>
            </a:r>
            <a:r>
              <a:rPr lang="en-US" sz="1400" dirty="0" smtClean="0"/>
              <a:t>  any message sent by any session.</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dirty="0" smtClean="0"/>
              <a:t>To do so we are going to use the </a:t>
            </a:r>
            <a:r>
              <a:rPr lang="en-US" sz="1400" dirty="0" err="1" smtClean="0"/>
              <a:t>UnicastProcessor</a:t>
            </a:r>
            <a:r>
              <a:rPr lang="en-US" sz="1400" dirty="0" smtClean="0"/>
              <a:t> of reactor which create a buffer that allows only one processor to subscribe and publish.</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dirty="0" smtClean="0"/>
              <a:t>So this one in effect is the shared buffer, and all the sessions will use the same Flux stream publisher to send messages on it.</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400" dirty="0" smtClean="0"/>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dirty="0" smtClean="0"/>
              <a:t>Inside the handle method we need to define the behavior of our channel for each new session,</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400" dirty="0" smtClean="0"/>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dirty="0" smtClean="0"/>
              <a:t>and because is a little bit complicated I have created an inner class to deal with it which is the </a:t>
            </a:r>
            <a:r>
              <a:rPr lang="en-US" sz="1400" dirty="0" err="1" smtClean="0"/>
              <a:t>WebSocketMessageSubscriber</a:t>
            </a:r>
            <a:r>
              <a:rPr lang="en-US" sz="1400" dirty="0" smtClean="0"/>
              <a:t>, this class accept  the </a:t>
            </a:r>
            <a:r>
              <a:rPr lang="en-US" sz="1400" dirty="0" err="1" smtClean="0"/>
              <a:t>UnicastProcessor</a:t>
            </a:r>
            <a:r>
              <a:rPr lang="en-US" sz="1400" dirty="0" smtClean="0"/>
              <a:t> as input </a:t>
            </a:r>
            <a:r>
              <a:rPr lang="en-US" sz="1400" dirty="0" err="1" smtClean="0"/>
              <a:t>param</a:t>
            </a:r>
            <a:r>
              <a:rPr lang="en-US" sz="1400" dirty="0" smtClean="0"/>
              <a:t>.</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dirty="0" smtClean="0"/>
              <a:t>In this class I have defined what  our channel do every time there is a new incoming message, an Error or someone leave the channel. </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400" dirty="0" smtClean="0"/>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dirty="0" smtClean="0"/>
              <a:t>When there is a new incoming message the </a:t>
            </a:r>
            <a:r>
              <a:rPr lang="en-US" sz="1400" dirty="0" err="1" smtClean="0"/>
              <a:t>onNext</a:t>
            </a:r>
            <a:r>
              <a:rPr lang="en-US" sz="1400" dirty="0" smtClean="0"/>
              <a:t> is called and if is the first message...the username is null, so we set the username and broadcast a message to all the other</a:t>
            </a:r>
            <a:r>
              <a:rPr lang="en-US" sz="1400" baseline="0" dirty="0" smtClean="0"/>
              <a:t> </a:t>
            </a:r>
            <a:r>
              <a:rPr lang="en-US" sz="1400" dirty="0" smtClean="0"/>
              <a:t>sessions </a:t>
            </a:r>
            <a:r>
              <a:rPr lang="en-US" sz="1400" dirty="0" err="1" smtClean="0"/>
              <a:t>comunicating</a:t>
            </a:r>
            <a:r>
              <a:rPr lang="en-US" sz="1400" dirty="0" smtClean="0"/>
              <a:t> that a new user joined the channel.</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dirty="0" smtClean="0"/>
              <a:t>If the username is already set this means that user is </a:t>
            </a:r>
            <a:r>
              <a:rPr lang="en-US" sz="1400" dirty="0" err="1" smtClean="0"/>
              <a:t>sendig</a:t>
            </a:r>
            <a:r>
              <a:rPr lang="en-US" sz="1400" dirty="0" smtClean="0"/>
              <a:t> e message and we just publish the message to on the </a:t>
            </a:r>
            <a:r>
              <a:rPr lang="en-US" sz="1400" dirty="0" err="1" smtClean="0"/>
              <a:t>buffert</a:t>
            </a:r>
            <a:r>
              <a:rPr lang="en-US" sz="1400" dirty="0" smtClean="0"/>
              <a:t> to be broadcasted to all the other sessions.</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400" dirty="0" smtClean="0"/>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dirty="0" smtClean="0"/>
              <a:t>When Someone leaves the channel the </a:t>
            </a:r>
            <a:r>
              <a:rPr lang="en-US" sz="1400" dirty="0" err="1" smtClean="0"/>
              <a:t>onComplete</a:t>
            </a:r>
            <a:r>
              <a:rPr lang="en-US" sz="1400" dirty="0" smtClean="0"/>
              <a:t> method is called, in here we just broadcast a message </a:t>
            </a:r>
            <a:r>
              <a:rPr lang="en-US" sz="1400" dirty="0" err="1" smtClean="0"/>
              <a:t>comunicate</a:t>
            </a:r>
            <a:r>
              <a:rPr lang="en-US" sz="1400" dirty="0" smtClean="0"/>
              <a:t> that the user left the channel</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400" dirty="0" smtClean="0"/>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dirty="0" smtClean="0"/>
              <a:t>Lastly one there is an error the </a:t>
            </a:r>
            <a:r>
              <a:rPr lang="en-US" sz="1400" dirty="0" err="1" smtClean="0"/>
              <a:t>onError</a:t>
            </a:r>
            <a:r>
              <a:rPr lang="en-US" sz="1400" dirty="0" smtClean="0"/>
              <a:t> method just log the </a:t>
            </a:r>
            <a:r>
              <a:rPr lang="en-US" sz="1400" dirty="0" err="1" smtClean="0"/>
              <a:t>stacktrace</a:t>
            </a:r>
            <a:r>
              <a:rPr lang="en-US" sz="1400" dirty="0" smtClean="0"/>
              <a:t>.</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400" dirty="0" smtClean="0"/>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dirty="0" smtClean="0"/>
              <a:t>At this point in order to have all these method called by the session we have to bind it with the subscribe of the session. </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baseline="0" dirty="0" smtClean="0"/>
              <a:t>and then </a:t>
            </a:r>
            <a:r>
              <a:rPr lang="en-US" sz="1400" baseline="0" dirty="0" err="1" smtClean="0"/>
              <a:t>retutn</a:t>
            </a:r>
            <a:r>
              <a:rPr lang="en-US" sz="1400" baseline="0" dirty="0" smtClean="0"/>
              <a:t> the </a:t>
            </a:r>
            <a:r>
              <a:rPr lang="en-US" sz="1400" b="1" kern="1200" dirty="0" err="1" smtClean="0">
                <a:solidFill>
                  <a:schemeClr val="tx1"/>
                </a:solidFill>
                <a:effectLst/>
                <a:latin typeface="+mn-lt"/>
                <a:ea typeface="+mn-ea"/>
                <a:cs typeface="+mn-cs"/>
              </a:rPr>
              <a:t>outputEvents</a:t>
            </a:r>
            <a:r>
              <a:rPr lang="en-US" sz="1400" b="1" kern="1200" dirty="0" smtClean="0">
                <a:solidFill>
                  <a:schemeClr val="tx1"/>
                </a:solidFill>
                <a:effectLst/>
                <a:latin typeface="+mn-lt"/>
                <a:ea typeface="+mn-ea"/>
                <a:cs typeface="+mn-cs"/>
              </a:rPr>
              <a:t> shared stream</a:t>
            </a:r>
            <a:r>
              <a:rPr lang="en-US" sz="1400" b="1" kern="1200" baseline="0" dirty="0" smtClean="0">
                <a:solidFill>
                  <a:schemeClr val="tx1"/>
                </a:solidFill>
                <a:effectLst/>
                <a:latin typeface="+mn-lt"/>
                <a:ea typeface="+mn-ea"/>
                <a:cs typeface="+mn-cs"/>
              </a:rPr>
              <a:t> of Flux</a:t>
            </a:r>
            <a:endParaRPr lang="en-US" sz="1400" dirty="0" smtClean="0"/>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400" dirty="0" smtClean="0"/>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b="1" dirty="0" err="1" smtClean="0"/>
              <a:t>ChatSocketHandler</a:t>
            </a:r>
            <a:r>
              <a:rPr lang="en-US" sz="1400" b="1" dirty="0" smtClean="0"/>
              <a:t>:</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400" dirty="0" smtClean="0"/>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b="1" kern="1200" dirty="0" smtClean="0">
                <a:solidFill>
                  <a:schemeClr val="tx1"/>
                </a:solidFill>
                <a:effectLst/>
                <a:latin typeface="+mn-lt"/>
                <a:ea typeface="+mn-ea"/>
                <a:cs typeface="+mn-cs"/>
              </a:rPr>
              <a:t>import </a:t>
            </a:r>
            <a:r>
              <a:rPr lang="en-US" sz="1400" dirty="0" err="1" smtClean="0"/>
              <a:t>com.fasterxml.jackson.databind.JsonNode</a:t>
            </a:r>
            <a:r>
              <a:rPr lang="en-US" sz="1400" dirty="0" smtClean="0"/>
              <a:t>;</a:t>
            </a:r>
            <a:br>
              <a:rPr lang="en-US" sz="1400" dirty="0" smtClean="0"/>
            </a:br>
            <a:r>
              <a:rPr lang="en-US" sz="1400" b="1" kern="1200" dirty="0" smtClean="0">
                <a:solidFill>
                  <a:schemeClr val="tx1"/>
                </a:solidFill>
                <a:effectLst/>
                <a:latin typeface="+mn-lt"/>
                <a:ea typeface="+mn-ea"/>
                <a:cs typeface="+mn-cs"/>
              </a:rPr>
              <a:t>import </a:t>
            </a:r>
            <a:r>
              <a:rPr lang="en-US" sz="1400" dirty="0" err="1" smtClean="0"/>
              <a:t>com.fasterxml.jackson.databind.ObjectMapper</a:t>
            </a:r>
            <a:r>
              <a:rPr lang="en-US" sz="1400" dirty="0" smtClean="0"/>
              <a:t>;</a:t>
            </a:r>
            <a:br>
              <a:rPr lang="en-US" sz="1400" dirty="0" smtClean="0"/>
            </a:br>
            <a:r>
              <a:rPr lang="en-US" sz="1400" b="1" kern="1200" dirty="0" smtClean="0">
                <a:solidFill>
                  <a:schemeClr val="tx1"/>
                </a:solidFill>
                <a:effectLst/>
                <a:latin typeface="+mn-lt"/>
                <a:ea typeface="+mn-ea"/>
                <a:cs typeface="+mn-cs"/>
              </a:rPr>
              <a:t>import </a:t>
            </a:r>
            <a:r>
              <a:rPr lang="en-US" sz="1400" dirty="0" smtClean="0"/>
              <a:t>org.slf4j.Logger;</a:t>
            </a:r>
            <a:br>
              <a:rPr lang="en-US" sz="1400" dirty="0" smtClean="0"/>
            </a:br>
            <a:r>
              <a:rPr lang="en-US" sz="1400" b="1" kern="1200" dirty="0" smtClean="0">
                <a:solidFill>
                  <a:schemeClr val="tx1"/>
                </a:solidFill>
                <a:effectLst/>
                <a:latin typeface="+mn-lt"/>
                <a:ea typeface="+mn-ea"/>
                <a:cs typeface="+mn-cs"/>
              </a:rPr>
              <a:t>import </a:t>
            </a:r>
            <a:r>
              <a:rPr lang="en-US" sz="1400" dirty="0" smtClean="0"/>
              <a:t>org.slf4j.LoggerFactory;</a:t>
            </a:r>
            <a:br>
              <a:rPr lang="en-US" sz="1400" dirty="0" smtClean="0"/>
            </a:br>
            <a:r>
              <a:rPr lang="en-US" sz="1400" b="1" kern="1200" dirty="0" smtClean="0">
                <a:solidFill>
                  <a:schemeClr val="tx1"/>
                </a:solidFill>
                <a:effectLst/>
                <a:latin typeface="+mn-lt"/>
                <a:ea typeface="+mn-ea"/>
                <a:cs typeface="+mn-cs"/>
              </a:rPr>
              <a:t>import </a:t>
            </a:r>
            <a:r>
              <a:rPr lang="en-US" sz="1400" dirty="0" err="1" smtClean="0"/>
              <a:t>org.springframework.web.reactive.socket.WebSocketHandler</a:t>
            </a:r>
            <a:r>
              <a:rPr lang="en-US" sz="1400" dirty="0" smtClean="0"/>
              <a:t>;</a:t>
            </a:r>
            <a:br>
              <a:rPr lang="en-US" sz="1400" dirty="0" smtClean="0"/>
            </a:br>
            <a:r>
              <a:rPr lang="en-US" sz="1400" b="1" kern="1200" dirty="0" smtClean="0">
                <a:solidFill>
                  <a:schemeClr val="tx1"/>
                </a:solidFill>
                <a:effectLst/>
                <a:latin typeface="+mn-lt"/>
                <a:ea typeface="+mn-ea"/>
                <a:cs typeface="+mn-cs"/>
              </a:rPr>
              <a:t>import </a:t>
            </a:r>
            <a:r>
              <a:rPr lang="en-US" sz="1400" dirty="0" err="1" smtClean="0"/>
              <a:t>org.springframework.web.reactive.socket.WebSocketMessage</a:t>
            </a:r>
            <a:r>
              <a:rPr lang="en-US" sz="1400" dirty="0" smtClean="0"/>
              <a:t>;</a:t>
            </a:r>
            <a:br>
              <a:rPr lang="en-US" sz="1400" dirty="0" smtClean="0"/>
            </a:br>
            <a:r>
              <a:rPr lang="en-US" sz="1400" b="1" kern="1200" dirty="0" smtClean="0">
                <a:solidFill>
                  <a:schemeClr val="tx1"/>
                </a:solidFill>
                <a:effectLst/>
                <a:latin typeface="+mn-lt"/>
                <a:ea typeface="+mn-ea"/>
                <a:cs typeface="+mn-cs"/>
              </a:rPr>
              <a:t>import </a:t>
            </a:r>
            <a:r>
              <a:rPr lang="en-US" sz="1400" dirty="0" err="1" smtClean="0"/>
              <a:t>org.springframework.web.reactive.socket.WebSocketSession</a:t>
            </a:r>
            <a:r>
              <a:rPr lang="en-US" sz="1400" dirty="0" smtClean="0"/>
              <a:t>;</a:t>
            </a:r>
            <a:br>
              <a:rPr lang="en-US" sz="1400" dirty="0" smtClean="0"/>
            </a:br>
            <a:r>
              <a:rPr lang="en-US" sz="1400" b="1" kern="1200" dirty="0" smtClean="0">
                <a:solidFill>
                  <a:schemeClr val="tx1"/>
                </a:solidFill>
                <a:effectLst/>
                <a:latin typeface="+mn-lt"/>
                <a:ea typeface="+mn-ea"/>
                <a:cs typeface="+mn-cs"/>
              </a:rPr>
              <a:t>import </a:t>
            </a:r>
            <a:r>
              <a:rPr lang="en-US" sz="1400" dirty="0" err="1" smtClean="0"/>
              <a:t>reactor.core.publisher.Flux</a:t>
            </a:r>
            <a:r>
              <a:rPr lang="en-US" sz="1400" dirty="0" smtClean="0"/>
              <a:t>;</a:t>
            </a:r>
            <a:br>
              <a:rPr lang="en-US" sz="1400" dirty="0" smtClean="0"/>
            </a:br>
            <a:r>
              <a:rPr lang="en-US" sz="1400" b="1" kern="1200" dirty="0" smtClean="0">
                <a:solidFill>
                  <a:schemeClr val="tx1"/>
                </a:solidFill>
                <a:effectLst/>
                <a:latin typeface="+mn-lt"/>
                <a:ea typeface="+mn-ea"/>
                <a:cs typeface="+mn-cs"/>
              </a:rPr>
              <a:t>import </a:t>
            </a:r>
            <a:r>
              <a:rPr lang="en-US" sz="1400" dirty="0" err="1" smtClean="0"/>
              <a:t>reactor.core.publisher.Mono</a:t>
            </a:r>
            <a:r>
              <a:rPr lang="en-US" sz="1400" dirty="0" smtClean="0"/>
              <a:t>;</a:t>
            </a:r>
            <a:br>
              <a:rPr lang="en-US" sz="1400" dirty="0" smtClean="0"/>
            </a:br>
            <a:r>
              <a:rPr lang="en-US" sz="1400" b="1" kern="1200" dirty="0" smtClean="0">
                <a:solidFill>
                  <a:schemeClr val="tx1"/>
                </a:solidFill>
                <a:effectLst/>
                <a:latin typeface="+mn-lt"/>
                <a:ea typeface="+mn-ea"/>
                <a:cs typeface="+mn-cs"/>
              </a:rPr>
              <a:t>import </a:t>
            </a:r>
            <a:r>
              <a:rPr lang="en-US" sz="1400" dirty="0" err="1" smtClean="0"/>
              <a:t>reactor.core.publisher.UnicastProcessor</a:t>
            </a:r>
            <a:r>
              <a:rPr lang="en-US" sz="1400" dirty="0" smtClean="0"/>
              <a:t>;</a:t>
            </a:r>
            <a:br>
              <a:rPr lang="en-US" sz="1400" dirty="0" smtClean="0"/>
            </a:br>
            <a:r>
              <a:rPr lang="en-US" sz="1400" dirty="0" smtClean="0"/>
              <a:t/>
            </a:r>
            <a:br>
              <a:rPr lang="en-US" sz="1400" dirty="0" smtClean="0"/>
            </a:br>
            <a:r>
              <a:rPr lang="en-US" sz="1400" b="1" kern="1200" dirty="0" smtClean="0">
                <a:solidFill>
                  <a:schemeClr val="tx1"/>
                </a:solidFill>
                <a:effectLst/>
                <a:latin typeface="+mn-lt"/>
                <a:ea typeface="+mn-ea"/>
                <a:cs typeface="+mn-cs"/>
              </a:rPr>
              <a:t>import </a:t>
            </a:r>
            <a:r>
              <a:rPr lang="en-US" sz="1400" dirty="0" err="1" smtClean="0"/>
              <a:t>java.io.IOException</a:t>
            </a:r>
            <a:r>
              <a:rPr lang="en-US" sz="1400" dirty="0" smtClean="0"/>
              <a:t>;</a:t>
            </a:r>
            <a:br>
              <a:rPr lang="en-US" sz="1400" dirty="0" smtClean="0"/>
            </a:br>
            <a:r>
              <a:rPr lang="en-US" sz="1400" dirty="0" smtClean="0"/>
              <a:t/>
            </a:r>
            <a:br>
              <a:rPr lang="en-US" sz="1400" dirty="0" smtClean="0"/>
            </a:br>
            <a:r>
              <a:rPr lang="en-US" sz="1400" i="1" kern="1200" dirty="0" smtClean="0">
                <a:solidFill>
                  <a:schemeClr val="tx1"/>
                </a:solidFill>
                <a:effectLst/>
                <a:latin typeface="+mn-lt"/>
                <a:ea typeface="+mn-ea"/>
                <a:cs typeface="+mn-cs"/>
              </a:rPr>
              <a:t>//{"username":"</a:t>
            </a:r>
            <a:r>
              <a:rPr lang="en-US" sz="1400" i="1" kern="1200" dirty="0" err="1" smtClean="0">
                <a:solidFill>
                  <a:schemeClr val="tx1"/>
                </a:solidFill>
                <a:effectLst/>
                <a:latin typeface="+mn-lt"/>
                <a:ea typeface="+mn-ea"/>
                <a:cs typeface="+mn-cs"/>
              </a:rPr>
              <a:t>magemello</a:t>
            </a:r>
            <a:r>
              <a:rPr lang="en-US" sz="1400" i="1" kern="1200" dirty="0" smtClean="0">
                <a:solidFill>
                  <a:schemeClr val="tx1"/>
                </a:solidFill>
                <a:effectLst/>
                <a:latin typeface="+mn-lt"/>
                <a:ea typeface="+mn-ea"/>
                <a:cs typeface="+mn-cs"/>
              </a:rPr>
              <a:t>","</a:t>
            </a:r>
            <a:r>
              <a:rPr lang="en-US" sz="1400" i="1" kern="1200" dirty="0" err="1" smtClean="0">
                <a:solidFill>
                  <a:schemeClr val="tx1"/>
                </a:solidFill>
                <a:effectLst/>
                <a:latin typeface="+mn-lt"/>
                <a:ea typeface="+mn-ea"/>
                <a:cs typeface="+mn-cs"/>
              </a:rPr>
              <a:t>content":"my</a:t>
            </a:r>
            <a:r>
              <a:rPr lang="en-US" sz="1400" i="1" kern="1200" dirty="0" smtClean="0">
                <a:solidFill>
                  <a:schemeClr val="tx1"/>
                </a:solidFill>
                <a:effectLst/>
                <a:latin typeface="+mn-lt"/>
                <a:ea typeface="+mn-ea"/>
                <a:cs typeface="+mn-cs"/>
              </a:rPr>
              <a:t> message"} </a:t>
            </a:r>
            <a:br>
              <a:rPr lang="en-US" sz="1400" i="1" kern="1200" dirty="0" smtClean="0">
                <a:solidFill>
                  <a:schemeClr val="tx1"/>
                </a:solidFill>
                <a:effectLst/>
                <a:latin typeface="+mn-lt"/>
                <a:ea typeface="+mn-ea"/>
                <a:cs typeface="+mn-cs"/>
              </a:rPr>
            </a:br>
            <a:r>
              <a:rPr lang="en-US" sz="1400" i="1" kern="1200" dirty="0" smtClean="0">
                <a:solidFill>
                  <a:schemeClr val="tx1"/>
                </a:solidFill>
                <a:effectLst/>
                <a:latin typeface="+mn-lt"/>
                <a:ea typeface="+mn-ea"/>
                <a:cs typeface="+mn-cs"/>
              </a:rPr>
              <a:t/>
            </a:r>
            <a:br>
              <a:rPr lang="en-US" sz="1400" i="1" kern="1200" dirty="0" smtClean="0">
                <a:solidFill>
                  <a:schemeClr val="tx1"/>
                </a:solidFill>
                <a:effectLst/>
                <a:latin typeface="+mn-lt"/>
                <a:ea typeface="+mn-ea"/>
                <a:cs typeface="+mn-cs"/>
              </a:rPr>
            </a:br>
            <a:r>
              <a:rPr lang="en-US" sz="1400" b="1" kern="1200" dirty="0" smtClean="0">
                <a:solidFill>
                  <a:schemeClr val="tx1"/>
                </a:solidFill>
                <a:effectLst/>
                <a:latin typeface="+mn-lt"/>
                <a:ea typeface="+mn-ea"/>
                <a:cs typeface="+mn-cs"/>
              </a:rPr>
              <a:t>public class </a:t>
            </a:r>
            <a:r>
              <a:rPr lang="en-US" sz="1400" dirty="0" err="1" smtClean="0"/>
              <a:t>ChatSocketHandler</a:t>
            </a:r>
            <a:r>
              <a:rPr lang="en-US" sz="1400" dirty="0" smtClean="0"/>
              <a:t> </a:t>
            </a:r>
            <a:r>
              <a:rPr lang="en-US" sz="1400" b="1" kern="1200" dirty="0" smtClean="0">
                <a:solidFill>
                  <a:schemeClr val="tx1"/>
                </a:solidFill>
                <a:effectLst/>
                <a:latin typeface="+mn-lt"/>
                <a:ea typeface="+mn-ea"/>
                <a:cs typeface="+mn-cs"/>
              </a:rPr>
              <a:t>implements </a:t>
            </a:r>
            <a:r>
              <a:rPr lang="en-US" sz="1400" dirty="0" err="1" smtClean="0"/>
              <a:t>WebSocketHandler</a:t>
            </a:r>
            <a:r>
              <a:rPr lang="en-US" sz="1400" dirty="0" smtClean="0"/>
              <a:t> {</a:t>
            </a:r>
            <a:br>
              <a:rPr lang="en-US" sz="1400" dirty="0" smtClean="0"/>
            </a:br>
            <a:r>
              <a:rPr lang="en-US" sz="1400" dirty="0" smtClean="0"/>
              <a:t/>
            </a:r>
            <a:br>
              <a:rPr lang="en-US" sz="1400" dirty="0" smtClean="0"/>
            </a:br>
            <a:r>
              <a:rPr lang="en-US" sz="1400" dirty="0" smtClean="0"/>
              <a:t>    </a:t>
            </a:r>
            <a:r>
              <a:rPr lang="en-US" sz="1400" b="1" kern="1200" dirty="0" smtClean="0">
                <a:solidFill>
                  <a:schemeClr val="tx1"/>
                </a:solidFill>
                <a:effectLst/>
                <a:latin typeface="+mn-lt"/>
                <a:ea typeface="+mn-ea"/>
                <a:cs typeface="+mn-cs"/>
              </a:rPr>
              <a:t>static </a:t>
            </a:r>
            <a:r>
              <a:rPr lang="en-US" sz="1400" dirty="0" smtClean="0"/>
              <a:t>Logger </a:t>
            </a:r>
            <a:r>
              <a:rPr lang="en-US" sz="1400" i="1" kern="1200" dirty="0" smtClean="0">
                <a:solidFill>
                  <a:schemeClr val="tx1"/>
                </a:solidFill>
                <a:effectLst/>
                <a:latin typeface="+mn-lt"/>
                <a:ea typeface="+mn-ea"/>
                <a:cs typeface="+mn-cs"/>
              </a:rPr>
              <a:t>LOG </a:t>
            </a:r>
            <a:r>
              <a:rPr lang="en-US" sz="1400" dirty="0" smtClean="0"/>
              <a:t>= </a:t>
            </a:r>
            <a:r>
              <a:rPr lang="en-US" sz="1400" dirty="0" err="1" smtClean="0"/>
              <a:t>LoggerFactory.</a:t>
            </a:r>
            <a:r>
              <a:rPr lang="en-US" sz="1400" i="1" dirty="0" err="1" smtClean="0">
                <a:effectLst/>
              </a:rPr>
              <a:t>getLogger</a:t>
            </a:r>
            <a:r>
              <a:rPr lang="en-US" sz="1400" dirty="0" smtClean="0"/>
              <a:t>(</a:t>
            </a:r>
            <a:r>
              <a:rPr lang="en-US" sz="1400" dirty="0" err="1" smtClean="0"/>
              <a:t>ChatSocketHandler.</a:t>
            </a:r>
            <a:r>
              <a:rPr lang="en-US" sz="1400" b="1" kern="1200" dirty="0" err="1" smtClean="0">
                <a:solidFill>
                  <a:schemeClr val="tx1"/>
                </a:solidFill>
                <a:effectLst/>
                <a:latin typeface="+mn-lt"/>
                <a:ea typeface="+mn-ea"/>
                <a:cs typeface="+mn-cs"/>
              </a:rPr>
              <a:t>class</a:t>
            </a:r>
            <a:r>
              <a:rPr lang="en-US" sz="1400" dirty="0" err="1" smtClean="0"/>
              <a:t>.getName</a:t>
            </a:r>
            <a:r>
              <a:rPr lang="en-US" sz="1400" dirty="0" smtClean="0"/>
              <a:t>());</a:t>
            </a:r>
            <a:br>
              <a:rPr lang="en-US" sz="1400" dirty="0" smtClean="0"/>
            </a:br>
            <a:r>
              <a:rPr lang="en-US" sz="1400" dirty="0" smtClean="0"/>
              <a:t/>
            </a:r>
            <a:br>
              <a:rPr lang="en-US" sz="1400" dirty="0" smtClean="0"/>
            </a:br>
            <a:r>
              <a:rPr lang="en-US" sz="1400" dirty="0" smtClean="0"/>
              <a:t>    </a:t>
            </a:r>
            <a:r>
              <a:rPr lang="en-US" sz="1400" b="1" kern="1200" dirty="0" smtClean="0">
                <a:solidFill>
                  <a:schemeClr val="tx1"/>
                </a:solidFill>
                <a:effectLst/>
                <a:latin typeface="+mn-lt"/>
                <a:ea typeface="+mn-ea"/>
                <a:cs typeface="+mn-cs"/>
              </a:rPr>
              <a:t>private </a:t>
            </a:r>
            <a:r>
              <a:rPr lang="en-US" sz="1400" dirty="0" err="1" smtClean="0"/>
              <a:t>UnicastProcessor</a:t>
            </a:r>
            <a:r>
              <a:rPr lang="en-US" sz="1400" dirty="0" smtClean="0"/>
              <a:t>&lt;String&gt; </a:t>
            </a:r>
            <a:r>
              <a:rPr lang="en-US" sz="1400" b="1" kern="1200" dirty="0" err="1" smtClean="0">
                <a:solidFill>
                  <a:schemeClr val="tx1"/>
                </a:solidFill>
                <a:effectLst/>
                <a:latin typeface="+mn-lt"/>
                <a:ea typeface="+mn-ea"/>
                <a:cs typeface="+mn-cs"/>
              </a:rPr>
              <a:t>eventPublisher</a:t>
            </a:r>
            <a:r>
              <a:rPr lang="en-US" sz="1400" b="1" kern="1200" dirty="0" smtClean="0">
                <a:solidFill>
                  <a:schemeClr val="tx1"/>
                </a:solidFill>
                <a:effectLst/>
                <a:latin typeface="+mn-lt"/>
                <a:ea typeface="+mn-ea"/>
                <a:cs typeface="+mn-cs"/>
              </a:rPr>
              <a:t> </a:t>
            </a:r>
            <a:r>
              <a:rPr lang="en-US" sz="1400" dirty="0" smtClean="0"/>
              <a:t>= </a:t>
            </a:r>
            <a:r>
              <a:rPr lang="en-US" sz="1400" dirty="0" err="1" smtClean="0"/>
              <a:t>UnicastProcessor.</a:t>
            </a:r>
            <a:r>
              <a:rPr lang="en-US" sz="1400" i="1" dirty="0" err="1" smtClean="0">
                <a:effectLst/>
              </a:rPr>
              <a:t>create</a:t>
            </a:r>
            <a:r>
              <a:rPr lang="en-US" sz="1400" dirty="0" smtClean="0"/>
              <a:t>();</a:t>
            </a:r>
            <a:br>
              <a:rPr lang="en-US" sz="1400" dirty="0" smtClean="0"/>
            </a:br>
            <a:r>
              <a:rPr lang="en-US" sz="1400" dirty="0" smtClean="0"/>
              <a:t/>
            </a:r>
            <a:br>
              <a:rPr lang="en-US" sz="1400" dirty="0" smtClean="0"/>
            </a:br>
            <a:r>
              <a:rPr lang="en-US" sz="1400" dirty="0" smtClean="0"/>
              <a:t>    </a:t>
            </a:r>
            <a:r>
              <a:rPr lang="en-US" sz="1400" b="1" kern="1200" dirty="0" smtClean="0">
                <a:solidFill>
                  <a:schemeClr val="tx1"/>
                </a:solidFill>
                <a:effectLst/>
                <a:latin typeface="+mn-lt"/>
                <a:ea typeface="+mn-ea"/>
                <a:cs typeface="+mn-cs"/>
              </a:rPr>
              <a:t>private </a:t>
            </a:r>
            <a:r>
              <a:rPr lang="en-US" sz="1400" dirty="0" smtClean="0"/>
              <a:t>Flux&lt;String&gt; </a:t>
            </a:r>
            <a:r>
              <a:rPr lang="en-US" sz="1400" b="1" kern="1200" dirty="0" err="1" smtClean="0">
                <a:solidFill>
                  <a:schemeClr val="tx1"/>
                </a:solidFill>
                <a:effectLst/>
                <a:latin typeface="+mn-lt"/>
                <a:ea typeface="+mn-ea"/>
                <a:cs typeface="+mn-cs"/>
              </a:rPr>
              <a:t>outputEvents</a:t>
            </a:r>
            <a:r>
              <a:rPr lang="en-US" sz="1400" dirty="0" smtClean="0"/>
              <a:t>;</a:t>
            </a:r>
            <a:br>
              <a:rPr lang="en-US" sz="1400" dirty="0" smtClean="0"/>
            </a:br>
            <a:r>
              <a:rPr lang="en-US" sz="1400" dirty="0" smtClean="0"/>
              <a:t/>
            </a:r>
            <a:br>
              <a:rPr lang="en-US" sz="1400" dirty="0" smtClean="0"/>
            </a:br>
            <a:r>
              <a:rPr lang="en-US" sz="1400" dirty="0" smtClean="0"/>
              <a:t>    </a:t>
            </a:r>
            <a:r>
              <a:rPr lang="en-US" sz="1400" b="1" kern="1200" dirty="0" smtClean="0">
                <a:solidFill>
                  <a:schemeClr val="tx1"/>
                </a:solidFill>
                <a:effectLst/>
                <a:latin typeface="+mn-lt"/>
                <a:ea typeface="+mn-ea"/>
                <a:cs typeface="+mn-cs"/>
              </a:rPr>
              <a:t>public </a:t>
            </a:r>
            <a:r>
              <a:rPr lang="en-US" sz="1400" dirty="0" err="1" smtClean="0"/>
              <a:t>ChatSocketHandler</a:t>
            </a:r>
            <a:r>
              <a:rPr lang="en-US" sz="1400" dirty="0" smtClean="0"/>
              <a:t>() {</a:t>
            </a:r>
            <a:br>
              <a:rPr lang="en-US" sz="1400" dirty="0" smtClean="0"/>
            </a:br>
            <a:r>
              <a:rPr lang="en-US" sz="1400" dirty="0" smtClean="0"/>
              <a:t>        </a:t>
            </a:r>
            <a:r>
              <a:rPr lang="en-US" sz="1400" b="1" kern="1200" dirty="0" err="1" smtClean="0">
                <a:solidFill>
                  <a:schemeClr val="tx1"/>
                </a:solidFill>
                <a:effectLst/>
                <a:latin typeface="+mn-lt"/>
                <a:ea typeface="+mn-ea"/>
                <a:cs typeface="+mn-cs"/>
              </a:rPr>
              <a:t>this</a:t>
            </a:r>
            <a:r>
              <a:rPr lang="en-US" sz="1400" dirty="0" err="1" smtClean="0"/>
              <a:t>.</a:t>
            </a:r>
            <a:r>
              <a:rPr lang="en-US" sz="1400" b="1" kern="1200" dirty="0" err="1" smtClean="0">
                <a:solidFill>
                  <a:schemeClr val="tx1"/>
                </a:solidFill>
                <a:effectLst/>
                <a:latin typeface="+mn-lt"/>
                <a:ea typeface="+mn-ea"/>
                <a:cs typeface="+mn-cs"/>
              </a:rPr>
              <a:t>outputEvents</a:t>
            </a:r>
            <a:r>
              <a:rPr lang="en-US" sz="1400" b="1" kern="1200" dirty="0" smtClean="0">
                <a:solidFill>
                  <a:schemeClr val="tx1"/>
                </a:solidFill>
                <a:effectLst/>
                <a:latin typeface="+mn-lt"/>
                <a:ea typeface="+mn-ea"/>
                <a:cs typeface="+mn-cs"/>
              </a:rPr>
              <a:t> </a:t>
            </a:r>
            <a:r>
              <a:rPr lang="en-US" sz="1400" dirty="0" smtClean="0"/>
              <a:t>= </a:t>
            </a:r>
            <a:r>
              <a:rPr lang="en-US" sz="1400" b="1" kern="1200" dirty="0" err="1" smtClean="0">
                <a:solidFill>
                  <a:schemeClr val="tx1"/>
                </a:solidFill>
                <a:effectLst/>
                <a:latin typeface="+mn-lt"/>
                <a:ea typeface="+mn-ea"/>
                <a:cs typeface="+mn-cs"/>
              </a:rPr>
              <a:t>eventPublisher</a:t>
            </a:r>
            <a:r>
              <a:rPr lang="en-US" sz="1400" dirty="0" err="1" smtClean="0"/>
              <a:t>.publish</a:t>
            </a:r>
            <a:r>
              <a:rPr lang="en-US" sz="1400" dirty="0" smtClean="0"/>
              <a:t>().</a:t>
            </a:r>
            <a:r>
              <a:rPr lang="en-US" sz="1400" dirty="0" err="1" smtClean="0"/>
              <a:t>autoConnect</a:t>
            </a:r>
            <a:r>
              <a:rPr lang="en-US" sz="1400" dirty="0" smtClean="0"/>
              <a:t>();</a:t>
            </a:r>
            <a:br>
              <a:rPr lang="en-US" sz="1400" dirty="0" smtClean="0"/>
            </a:br>
            <a:r>
              <a:rPr lang="en-US" sz="1400" dirty="0" smtClean="0"/>
              <a:t>    }</a:t>
            </a:r>
            <a:br>
              <a:rPr lang="en-US" sz="1400" dirty="0" smtClean="0"/>
            </a:br>
            <a:r>
              <a:rPr lang="en-US" sz="1400" dirty="0" smtClean="0"/>
              <a:t/>
            </a:r>
            <a:br>
              <a:rPr lang="en-US" sz="1400" dirty="0" smtClean="0"/>
            </a:br>
            <a:r>
              <a:rPr lang="en-US" sz="1400" dirty="0" smtClean="0"/>
              <a:t>    </a:t>
            </a:r>
            <a:r>
              <a:rPr lang="en-US" sz="1400" kern="1200" dirty="0" smtClean="0">
                <a:solidFill>
                  <a:schemeClr val="tx1"/>
                </a:solidFill>
                <a:effectLst/>
                <a:latin typeface="+mn-lt"/>
                <a:ea typeface="+mn-ea"/>
                <a:cs typeface="+mn-cs"/>
              </a:rPr>
              <a:t>@Override</a:t>
            </a:r>
            <a:br>
              <a:rPr lang="en-US" sz="1400" kern="1200" dirty="0" smtClean="0">
                <a:solidFill>
                  <a:schemeClr val="tx1"/>
                </a:solidFill>
                <a:effectLst/>
                <a:latin typeface="+mn-lt"/>
                <a:ea typeface="+mn-ea"/>
                <a:cs typeface="+mn-cs"/>
              </a:rPr>
            </a:br>
            <a:r>
              <a:rPr lang="en-US" sz="1400" kern="1200" dirty="0" smtClean="0">
                <a:solidFill>
                  <a:schemeClr val="tx1"/>
                </a:solidFill>
                <a:effectLst/>
                <a:latin typeface="+mn-lt"/>
                <a:ea typeface="+mn-ea"/>
                <a:cs typeface="+mn-cs"/>
              </a:rPr>
              <a:t>    </a:t>
            </a:r>
            <a:r>
              <a:rPr lang="en-US" sz="1400" b="1" kern="1200" dirty="0" smtClean="0">
                <a:solidFill>
                  <a:schemeClr val="tx1"/>
                </a:solidFill>
                <a:effectLst/>
                <a:latin typeface="+mn-lt"/>
                <a:ea typeface="+mn-ea"/>
                <a:cs typeface="+mn-cs"/>
              </a:rPr>
              <a:t>public </a:t>
            </a:r>
            <a:r>
              <a:rPr lang="en-US" sz="1400" dirty="0" smtClean="0"/>
              <a:t>Mono&lt;Void&gt; handle(</a:t>
            </a:r>
            <a:r>
              <a:rPr lang="en-US" sz="1400" dirty="0" err="1" smtClean="0"/>
              <a:t>WebSocketSession</a:t>
            </a:r>
            <a:r>
              <a:rPr lang="en-US" sz="1400" dirty="0" smtClean="0"/>
              <a:t> session) {</a:t>
            </a:r>
            <a:br>
              <a:rPr lang="en-US" sz="1400" dirty="0" smtClean="0"/>
            </a:br>
            <a:r>
              <a:rPr lang="en-US" sz="1400" dirty="0" smtClean="0"/>
              <a:t>        </a:t>
            </a:r>
            <a:r>
              <a:rPr lang="en-US" sz="1400" dirty="0" err="1" smtClean="0"/>
              <a:t>WebSocketMessageSubscriber</a:t>
            </a:r>
            <a:r>
              <a:rPr lang="en-US" sz="1400" dirty="0" smtClean="0"/>
              <a:t> </a:t>
            </a:r>
            <a:r>
              <a:rPr lang="en-US" sz="1400" dirty="0" err="1" smtClean="0"/>
              <a:t>webSocketMessageSubscriber</a:t>
            </a:r>
            <a:r>
              <a:rPr lang="en-US" sz="1400" dirty="0" smtClean="0"/>
              <a:t> = </a:t>
            </a:r>
            <a:r>
              <a:rPr lang="en-US" sz="1400" b="1" kern="1200" dirty="0" smtClean="0">
                <a:solidFill>
                  <a:schemeClr val="tx1"/>
                </a:solidFill>
                <a:effectLst/>
                <a:latin typeface="+mn-lt"/>
                <a:ea typeface="+mn-ea"/>
                <a:cs typeface="+mn-cs"/>
              </a:rPr>
              <a:t>new </a:t>
            </a:r>
            <a:r>
              <a:rPr lang="en-US" sz="1400" dirty="0" err="1" smtClean="0"/>
              <a:t>WebSocketMessageSubscriber</a:t>
            </a:r>
            <a:r>
              <a:rPr lang="en-US" sz="1400" dirty="0" smtClean="0"/>
              <a:t>(</a:t>
            </a:r>
            <a:r>
              <a:rPr lang="en-US" sz="1400" b="1" kern="1200" dirty="0" err="1" smtClean="0">
                <a:solidFill>
                  <a:schemeClr val="tx1"/>
                </a:solidFill>
                <a:effectLst/>
                <a:latin typeface="+mn-lt"/>
                <a:ea typeface="+mn-ea"/>
                <a:cs typeface="+mn-cs"/>
              </a:rPr>
              <a:t>eventPublisher</a:t>
            </a:r>
            <a:r>
              <a:rPr lang="en-US" sz="1400" dirty="0" smtClean="0"/>
              <a:t>);</a:t>
            </a:r>
            <a:br>
              <a:rPr lang="en-US" sz="1400" dirty="0" smtClean="0"/>
            </a:br>
            <a:r>
              <a:rPr lang="en-US" sz="1400" dirty="0" smtClean="0"/>
              <a:t>        </a:t>
            </a:r>
            <a:r>
              <a:rPr lang="en-US" sz="1400" dirty="0" err="1" smtClean="0"/>
              <a:t>session.receive</a:t>
            </a:r>
            <a:r>
              <a:rPr lang="en-US" sz="1400" dirty="0" smtClean="0"/>
              <a:t>()</a:t>
            </a:r>
            <a:br>
              <a:rPr lang="en-US" sz="1400" dirty="0" smtClean="0"/>
            </a:br>
            <a:r>
              <a:rPr lang="en-US" sz="1400" dirty="0" smtClean="0"/>
              <a:t>                .map(</a:t>
            </a:r>
            <a:r>
              <a:rPr lang="en-US" sz="1400" dirty="0" err="1" smtClean="0"/>
              <a:t>WebSocketMessage</a:t>
            </a:r>
            <a:r>
              <a:rPr lang="en-US" sz="1400" dirty="0" smtClean="0"/>
              <a:t>::</a:t>
            </a:r>
            <a:r>
              <a:rPr lang="en-US" sz="1400" dirty="0" err="1" smtClean="0"/>
              <a:t>getPayloadAsText</a:t>
            </a:r>
            <a:r>
              <a:rPr lang="en-US" sz="1400" dirty="0" smtClean="0"/>
              <a:t>)</a:t>
            </a:r>
            <a:br>
              <a:rPr lang="en-US" sz="1400" dirty="0" smtClean="0"/>
            </a:br>
            <a:r>
              <a:rPr lang="en-US" sz="1400" dirty="0" smtClean="0"/>
              <a:t>                .subscribe(</a:t>
            </a:r>
            <a:r>
              <a:rPr lang="en-US" sz="1400" dirty="0" err="1" smtClean="0"/>
              <a:t>webSocketMessageSubscriber</a:t>
            </a:r>
            <a:r>
              <a:rPr lang="en-US" sz="1400" dirty="0" smtClean="0"/>
              <a:t>::</a:t>
            </a:r>
            <a:r>
              <a:rPr lang="en-US" sz="1400" dirty="0" err="1" smtClean="0"/>
              <a:t>onNext</a:t>
            </a:r>
            <a:r>
              <a:rPr lang="en-US" sz="1400" dirty="0" smtClean="0"/>
              <a:t>,</a:t>
            </a:r>
            <a:br>
              <a:rPr lang="en-US" sz="1400" dirty="0" smtClean="0"/>
            </a:br>
            <a:r>
              <a:rPr lang="en-US" sz="1400" dirty="0" smtClean="0"/>
              <a:t>                        </a:t>
            </a:r>
            <a:r>
              <a:rPr lang="en-US" sz="1400" dirty="0" err="1" smtClean="0"/>
              <a:t>webSocketMessageSubscriber</a:t>
            </a:r>
            <a:r>
              <a:rPr lang="en-US" sz="1400" dirty="0" smtClean="0"/>
              <a:t>::</a:t>
            </a:r>
            <a:r>
              <a:rPr lang="en-US" sz="1400" dirty="0" err="1" smtClean="0"/>
              <a:t>onError</a:t>
            </a:r>
            <a:r>
              <a:rPr lang="en-US" sz="1400" dirty="0" smtClean="0"/>
              <a:t>,</a:t>
            </a:r>
            <a:br>
              <a:rPr lang="en-US" sz="1400" dirty="0" smtClean="0"/>
            </a:br>
            <a:r>
              <a:rPr lang="en-US" sz="1400" dirty="0" smtClean="0"/>
              <a:t>                        </a:t>
            </a:r>
            <a:r>
              <a:rPr lang="en-US" sz="1400" dirty="0" err="1" smtClean="0"/>
              <a:t>webSocketMessageSubscriber</a:t>
            </a:r>
            <a:r>
              <a:rPr lang="en-US" sz="1400" dirty="0" smtClean="0"/>
              <a:t>::</a:t>
            </a:r>
            <a:r>
              <a:rPr lang="en-US" sz="1400" dirty="0" err="1" smtClean="0"/>
              <a:t>onComplete</a:t>
            </a:r>
            <a:r>
              <a:rPr lang="en-US" sz="1400" dirty="0" smtClean="0"/>
              <a:t>);</a:t>
            </a:r>
            <a:br>
              <a:rPr lang="en-US" sz="1400" dirty="0" smtClean="0"/>
            </a:br>
            <a:r>
              <a:rPr lang="en-US" sz="1400" dirty="0" smtClean="0"/>
              <a:t/>
            </a:r>
            <a:br>
              <a:rPr lang="en-US" sz="1400" dirty="0" smtClean="0"/>
            </a:br>
            <a:r>
              <a:rPr lang="en-US" sz="1400" dirty="0" smtClean="0"/>
              <a:t>        </a:t>
            </a:r>
            <a:r>
              <a:rPr lang="en-US" sz="1400" b="1" kern="1200" dirty="0" smtClean="0">
                <a:solidFill>
                  <a:schemeClr val="tx1"/>
                </a:solidFill>
                <a:effectLst/>
                <a:latin typeface="+mn-lt"/>
                <a:ea typeface="+mn-ea"/>
                <a:cs typeface="+mn-cs"/>
              </a:rPr>
              <a:t>return </a:t>
            </a:r>
            <a:r>
              <a:rPr lang="en-US" sz="1400" dirty="0" err="1" smtClean="0"/>
              <a:t>session.send</a:t>
            </a:r>
            <a:r>
              <a:rPr lang="en-US" sz="1400" dirty="0" smtClean="0"/>
              <a:t>(</a:t>
            </a:r>
            <a:r>
              <a:rPr lang="en-US" sz="1400" b="1" kern="1200" dirty="0" err="1" smtClean="0">
                <a:solidFill>
                  <a:schemeClr val="tx1"/>
                </a:solidFill>
                <a:effectLst/>
                <a:latin typeface="+mn-lt"/>
                <a:ea typeface="+mn-ea"/>
                <a:cs typeface="+mn-cs"/>
              </a:rPr>
              <a:t>outputEvents</a:t>
            </a:r>
            <a:r>
              <a:rPr lang="en-US" sz="1400" dirty="0" err="1" smtClean="0"/>
              <a:t>.map</a:t>
            </a:r>
            <a:r>
              <a:rPr lang="en-US" sz="1400" dirty="0" smtClean="0"/>
              <a:t>(session::</a:t>
            </a:r>
            <a:r>
              <a:rPr lang="en-US" sz="1400" dirty="0" err="1" smtClean="0"/>
              <a:t>textMessage</a:t>
            </a:r>
            <a:r>
              <a:rPr lang="en-US" sz="1400" dirty="0" smtClean="0"/>
              <a:t>).log());</a:t>
            </a:r>
            <a:br>
              <a:rPr lang="en-US" sz="1400" dirty="0" smtClean="0"/>
            </a:br>
            <a:r>
              <a:rPr lang="en-US" sz="1400" dirty="0" smtClean="0"/>
              <a:t>    }</a:t>
            </a:r>
            <a:br>
              <a:rPr lang="en-US" sz="1400" dirty="0" smtClean="0"/>
            </a:br>
            <a:r>
              <a:rPr lang="en-US" sz="1400" dirty="0" smtClean="0"/>
              <a:t/>
            </a:r>
            <a:br>
              <a:rPr lang="en-US" sz="1400" dirty="0" smtClean="0"/>
            </a:br>
            <a:r>
              <a:rPr lang="en-US" sz="1400" dirty="0" smtClean="0"/>
              <a:t>    </a:t>
            </a:r>
            <a:r>
              <a:rPr lang="en-US" sz="1400" b="1" kern="1200" dirty="0" smtClean="0">
                <a:solidFill>
                  <a:schemeClr val="tx1"/>
                </a:solidFill>
                <a:effectLst/>
                <a:latin typeface="+mn-lt"/>
                <a:ea typeface="+mn-ea"/>
                <a:cs typeface="+mn-cs"/>
              </a:rPr>
              <a:t>private static class </a:t>
            </a:r>
            <a:r>
              <a:rPr lang="en-US" sz="1400" dirty="0" err="1" smtClean="0"/>
              <a:t>WebSocketMessageSubscriber</a:t>
            </a:r>
            <a:r>
              <a:rPr lang="en-US" sz="1400" dirty="0" smtClean="0"/>
              <a:t> {</a:t>
            </a:r>
            <a:br>
              <a:rPr lang="en-US" sz="1400" dirty="0" smtClean="0"/>
            </a:br>
            <a:r>
              <a:rPr lang="en-US" sz="1400" dirty="0" smtClean="0"/>
              <a:t>        </a:t>
            </a:r>
            <a:r>
              <a:rPr lang="en-US" sz="1400" b="1" kern="1200" dirty="0" smtClean="0">
                <a:solidFill>
                  <a:schemeClr val="tx1"/>
                </a:solidFill>
                <a:effectLst/>
                <a:latin typeface="+mn-lt"/>
                <a:ea typeface="+mn-ea"/>
                <a:cs typeface="+mn-cs"/>
              </a:rPr>
              <a:t>private </a:t>
            </a:r>
            <a:r>
              <a:rPr lang="en-US" sz="1400" dirty="0" err="1" smtClean="0"/>
              <a:t>UnicastProcessor</a:t>
            </a:r>
            <a:r>
              <a:rPr lang="en-US" sz="1400" dirty="0" smtClean="0"/>
              <a:t>&lt;String&gt; </a:t>
            </a:r>
            <a:r>
              <a:rPr lang="en-US" sz="1400" b="1" kern="1200" dirty="0" err="1" smtClean="0">
                <a:solidFill>
                  <a:schemeClr val="tx1"/>
                </a:solidFill>
                <a:effectLst/>
                <a:latin typeface="+mn-lt"/>
                <a:ea typeface="+mn-ea"/>
                <a:cs typeface="+mn-cs"/>
              </a:rPr>
              <a:t>eventPublisher</a:t>
            </a:r>
            <a:r>
              <a:rPr lang="en-US" sz="1400" dirty="0" smtClean="0"/>
              <a:t>;</a:t>
            </a:r>
            <a:br>
              <a:rPr lang="en-US" sz="1400" dirty="0" smtClean="0"/>
            </a:br>
            <a:r>
              <a:rPr lang="en-US" sz="1400" dirty="0" smtClean="0"/>
              <a:t/>
            </a:r>
            <a:br>
              <a:rPr lang="en-US" sz="1400" dirty="0" smtClean="0"/>
            </a:br>
            <a:r>
              <a:rPr lang="en-US" sz="1400" dirty="0" smtClean="0"/>
              <a:t>        </a:t>
            </a:r>
            <a:r>
              <a:rPr lang="en-US" sz="1400" b="1" kern="1200" dirty="0" smtClean="0">
                <a:solidFill>
                  <a:schemeClr val="tx1"/>
                </a:solidFill>
                <a:effectLst/>
                <a:latin typeface="+mn-lt"/>
                <a:ea typeface="+mn-ea"/>
                <a:cs typeface="+mn-cs"/>
              </a:rPr>
              <a:t>private </a:t>
            </a:r>
            <a:r>
              <a:rPr lang="en-US" sz="1400" dirty="0" smtClean="0"/>
              <a:t>String </a:t>
            </a:r>
            <a:r>
              <a:rPr lang="en-US" sz="1400" b="1" kern="1200" dirty="0" smtClean="0">
                <a:solidFill>
                  <a:schemeClr val="tx1"/>
                </a:solidFill>
                <a:effectLst/>
                <a:latin typeface="+mn-lt"/>
                <a:ea typeface="+mn-ea"/>
                <a:cs typeface="+mn-cs"/>
              </a:rPr>
              <a:t>username</a:t>
            </a:r>
            <a:r>
              <a:rPr lang="en-US" sz="1400" dirty="0" smtClean="0"/>
              <a:t>;</a:t>
            </a:r>
            <a:br>
              <a:rPr lang="en-US" sz="1400" dirty="0" smtClean="0"/>
            </a:br>
            <a:r>
              <a:rPr lang="en-US" sz="1400" dirty="0" smtClean="0"/>
              <a:t/>
            </a:r>
            <a:br>
              <a:rPr lang="en-US" sz="1400" dirty="0" smtClean="0"/>
            </a:br>
            <a:r>
              <a:rPr lang="en-US" sz="1400" dirty="0" smtClean="0"/>
              <a:t>        </a:t>
            </a:r>
            <a:r>
              <a:rPr lang="en-US" sz="1400" b="1" kern="1200" dirty="0" smtClean="0">
                <a:solidFill>
                  <a:schemeClr val="tx1"/>
                </a:solidFill>
                <a:effectLst/>
                <a:latin typeface="+mn-lt"/>
                <a:ea typeface="+mn-ea"/>
                <a:cs typeface="+mn-cs"/>
              </a:rPr>
              <a:t>public </a:t>
            </a:r>
            <a:r>
              <a:rPr lang="en-US" sz="1400" dirty="0" err="1" smtClean="0"/>
              <a:t>WebSocketMessageSubscriber</a:t>
            </a:r>
            <a:r>
              <a:rPr lang="en-US" sz="1400" dirty="0" smtClean="0"/>
              <a:t>(</a:t>
            </a:r>
            <a:r>
              <a:rPr lang="en-US" sz="1400" dirty="0" err="1" smtClean="0"/>
              <a:t>UnicastProcessor</a:t>
            </a:r>
            <a:r>
              <a:rPr lang="en-US" sz="1400" dirty="0" smtClean="0"/>
              <a:t>&lt;String&gt; </a:t>
            </a:r>
            <a:r>
              <a:rPr lang="en-US" sz="1400" dirty="0" err="1" smtClean="0"/>
              <a:t>eventPublisher</a:t>
            </a:r>
            <a:r>
              <a:rPr lang="en-US" sz="1400" dirty="0" smtClean="0"/>
              <a:t>) {</a:t>
            </a:r>
            <a:br>
              <a:rPr lang="en-US" sz="1400" dirty="0" smtClean="0"/>
            </a:br>
            <a:r>
              <a:rPr lang="en-US" sz="1400" dirty="0" smtClean="0"/>
              <a:t>            </a:t>
            </a:r>
            <a:r>
              <a:rPr lang="en-US" sz="1400" b="1" kern="1200" dirty="0" err="1" smtClean="0">
                <a:solidFill>
                  <a:schemeClr val="tx1"/>
                </a:solidFill>
                <a:effectLst/>
                <a:latin typeface="+mn-lt"/>
                <a:ea typeface="+mn-ea"/>
                <a:cs typeface="+mn-cs"/>
              </a:rPr>
              <a:t>this</a:t>
            </a:r>
            <a:r>
              <a:rPr lang="en-US" sz="1400" dirty="0" err="1" smtClean="0"/>
              <a:t>.</a:t>
            </a:r>
            <a:r>
              <a:rPr lang="en-US" sz="1400" b="1" kern="1200" dirty="0" err="1" smtClean="0">
                <a:solidFill>
                  <a:schemeClr val="tx1"/>
                </a:solidFill>
                <a:effectLst/>
                <a:latin typeface="+mn-lt"/>
                <a:ea typeface="+mn-ea"/>
                <a:cs typeface="+mn-cs"/>
              </a:rPr>
              <a:t>eventPublisher</a:t>
            </a:r>
            <a:r>
              <a:rPr lang="en-US" sz="1400" b="1" kern="1200" dirty="0" smtClean="0">
                <a:solidFill>
                  <a:schemeClr val="tx1"/>
                </a:solidFill>
                <a:effectLst/>
                <a:latin typeface="+mn-lt"/>
                <a:ea typeface="+mn-ea"/>
                <a:cs typeface="+mn-cs"/>
              </a:rPr>
              <a:t> </a:t>
            </a:r>
            <a:r>
              <a:rPr lang="en-US" sz="1400" dirty="0" smtClean="0"/>
              <a:t>= </a:t>
            </a:r>
            <a:r>
              <a:rPr lang="en-US" sz="1400" dirty="0" err="1" smtClean="0"/>
              <a:t>eventPublisher</a:t>
            </a:r>
            <a:r>
              <a:rPr lang="en-US" sz="1400" dirty="0" smtClean="0"/>
              <a:t>;</a:t>
            </a:r>
            <a:br>
              <a:rPr lang="en-US" sz="1400" dirty="0" smtClean="0"/>
            </a:br>
            <a:r>
              <a:rPr lang="en-US" sz="1400" dirty="0" smtClean="0"/>
              <a:t>        }</a:t>
            </a:r>
            <a:br>
              <a:rPr lang="en-US" sz="1400" dirty="0" smtClean="0"/>
            </a:br>
            <a:r>
              <a:rPr lang="en-US" sz="1400" dirty="0" smtClean="0"/>
              <a:t/>
            </a:r>
            <a:br>
              <a:rPr lang="en-US" sz="1400" dirty="0" smtClean="0"/>
            </a:br>
            <a:r>
              <a:rPr lang="en-US" sz="1400" dirty="0" smtClean="0"/>
              <a:t>        </a:t>
            </a:r>
            <a:r>
              <a:rPr lang="en-US" sz="1400" b="1" kern="1200" dirty="0" smtClean="0">
                <a:solidFill>
                  <a:schemeClr val="tx1"/>
                </a:solidFill>
                <a:effectLst/>
                <a:latin typeface="+mn-lt"/>
                <a:ea typeface="+mn-ea"/>
                <a:cs typeface="+mn-cs"/>
              </a:rPr>
              <a:t>public void </a:t>
            </a:r>
            <a:r>
              <a:rPr lang="en-US" sz="1400" dirty="0" err="1" smtClean="0"/>
              <a:t>onNext</a:t>
            </a:r>
            <a:r>
              <a:rPr lang="en-US" sz="1400" dirty="0" smtClean="0"/>
              <a:t>(String message) {</a:t>
            </a:r>
            <a:br>
              <a:rPr lang="en-US" sz="1400" dirty="0" smtClean="0"/>
            </a:br>
            <a:r>
              <a:rPr lang="en-US" sz="1400" dirty="0" smtClean="0"/>
              <a:t>            </a:t>
            </a:r>
            <a:r>
              <a:rPr lang="en-US" sz="1400" i="1" kern="1200" dirty="0" err="1" smtClean="0">
                <a:solidFill>
                  <a:schemeClr val="tx1"/>
                </a:solidFill>
                <a:effectLst/>
                <a:latin typeface="+mn-lt"/>
                <a:ea typeface="+mn-ea"/>
                <a:cs typeface="+mn-cs"/>
              </a:rPr>
              <a:t>LOG</a:t>
            </a:r>
            <a:r>
              <a:rPr lang="en-US" sz="1400" dirty="0" err="1" smtClean="0"/>
              <a:t>.info</a:t>
            </a:r>
            <a:r>
              <a:rPr lang="en-US" sz="1400" dirty="0" smtClean="0"/>
              <a:t>(</a:t>
            </a:r>
            <a:r>
              <a:rPr lang="en-US" sz="1400" b="1" kern="1200" dirty="0" smtClean="0">
                <a:solidFill>
                  <a:schemeClr val="tx1"/>
                </a:solidFill>
                <a:effectLst/>
                <a:latin typeface="+mn-lt"/>
                <a:ea typeface="+mn-ea"/>
                <a:cs typeface="+mn-cs"/>
              </a:rPr>
              <a:t>"new message"</a:t>
            </a:r>
            <a:r>
              <a:rPr lang="en-US" sz="1400" dirty="0" smtClean="0"/>
              <a:t>);</a:t>
            </a:r>
            <a:br>
              <a:rPr lang="en-US" sz="1400" dirty="0" smtClean="0"/>
            </a:br>
            <a:r>
              <a:rPr lang="en-US" sz="1400" dirty="0" smtClean="0"/>
              <a:t>            </a:t>
            </a:r>
            <a:r>
              <a:rPr lang="en-US" sz="1400" b="1" kern="1200" dirty="0" smtClean="0">
                <a:solidFill>
                  <a:schemeClr val="tx1"/>
                </a:solidFill>
                <a:effectLst/>
                <a:latin typeface="+mn-lt"/>
                <a:ea typeface="+mn-ea"/>
                <a:cs typeface="+mn-cs"/>
              </a:rPr>
              <a:t>if </a:t>
            </a:r>
            <a:r>
              <a:rPr lang="en-US" sz="1400" dirty="0" smtClean="0"/>
              <a:t>(</a:t>
            </a:r>
            <a:r>
              <a:rPr lang="en-US" sz="1400" b="1" kern="1200" dirty="0" smtClean="0">
                <a:solidFill>
                  <a:schemeClr val="tx1"/>
                </a:solidFill>
                <a:effectLst/>
                <a:latin typeface="+mn-lt"/>
                <a:ea typeface="+mn-ea"/>
                <a:cs typeface="+mn-cs"/>
              </a:rPr>
              <a:t>username </a:t>
            </a:r>
            <a:r>
              <a:rPr lang="en-US" sz="1400" dirty="0" smtClean="0"/>
              <a:t>== </a:t>
            </a:r>
            <a:r>
              <a:rPr lang="en-US" sz="1400" b="1" kern="1200" dirty="0" smtClean="0">
                <a:solidFill>
                  <a:schemeClr val="tx1"/>
                </a:solidFill>
                <a:effectLst/>
                <a:latin typeface="+mn-lt"/>
                <a:ea typeface="+mn-ea"/>
                <a:cs typeface="+mn-cs"/>
              </a:rPr>
              <a:t>null</a:t>
            </a:r>
            <a:r>
              <a:rPr lang="en-US" sz="1400" dirty="0" smtClean="0"/>
              <a:t>) {</a:t>
            </a:r>
            <a:br>
              <a:rPr lang="en-US" sz="1400" dirty="0" smtClean="0"/>
            </a:br>
            <a:r>
              <a:rPr lang="en-US" sz="1400" dirty="0" smtClean="0"/>
              <a:t>                </a:t>
            </a:r>
            <a:r>
              <a:rPr lang="en-US" sz="1400" dirty="0" err="1" smtClean="0"/>
              <a:t>JsonNode</a:t>
            </a:r>
            <a:r>
              <a:rPr lang="en-US" sz="1400" dirty="0" smtClean="0"/>
              <a:t> </a:t>
            </a:r>
            <a:r>
              <a:rPr lang="en-US" sz="1400" dirty="0" err="1" smtClean="0"/>
              <a:t>jsonEvent</a:t>
            </a:r>
            <a:r>
              <a:rPr lang="en-US" sz="1400" dirty="0" smtClean="0"/>
              <a:t> = </a:t>
            </a:r>
            <a:r>
              <a:rPr lang="en-US" sz="1400" dirty="0" err="1" smtClean="0"/>
              <a:t>toJson</a:t>
            </a:r>
            <a:r>
              <a:rPr lang="en-US" sz="1400" dirty="0" smtClean="0"/>
              <a:t>(message);</a:t>
            </a:r>
            <a:br>
              <a:rPr lang="en-US" sz="1400" dirty="0" smtClean="0"/>
            </a:br>
            <a:r>
              <a:rPr lang="en-US" sz="1400" dirty="0" smtClean="0"/>
              <a:t>                </a:t>
            </a:r>
            <a:r>
              <a:rPr lang="en-US" sz="1400" b="1" kern="1200" dirty="0" err="1" smtClean="0">
                <a:solidFill>
                  <a:schemeClr val="tx1"/>
                </a:solidFill>
                <a:effectLst/>
                <a:latin typeface="+mn-lt"/>
                <a:ea typeface="+mn-ea"/>
                <a:cs typeface="+mn-cs"/>
              </a:rPr>
              <a:t>this</a:t>
            </a:r>
            <a:r>
              <a:rPr lang="en-US" sz="1400" dirty="0" err="1" smtClean="0"/>
              <a:t>.</a:t>
            </a:r>
            <a:r>
              <a:rPr lang="en-US" sz="1400" b="1" kern="1200" dirty="0" err="1" smtClean="0">
                <a:solidFill>
                  <a:schemeClr val="tx1"/>
                </a:solidFill>
                <a:effectLst/>
                <a:latin typeface="+mn-lt"/>
                <a:ea typeface="+mn-ea"/>
                <a:cs typeface="+mn-cs"/>
              </a:rPr>
              <a:t>username</a:t>
            </a:r>
            <a:r>
              <a:rPr lang="en-US" sz="1400" b="1" kern="1200" dirty="0" smtClean="0">
                <a:solidFill>
                  <a:schemeClr val="tx1"/>
                </a:solidFill>
                <a:effectLst/>
                <a:latin typeface="+mn-lt"/>
                <a:ea typeface="+mn-ea"/>
                <a:cs typeface="+mn-cs"/>
              </a:rPr>
              <a:t> </a:t>
            </a:r>
            <a:r>
              <a:rPr lang="en-US" sz="1400" dirty="0" smtClean="0"/>
              <a:t>= </a:t>
            </a:r>
            <a:r>
              <a:rPr lang="en-US" sz="1400" dirty="0" err="1" smtClean="0"/>
              <a:t>jsonEvent.get</a:t>
            </a:r>
            <a:r>
              <a:rPr lang="en-US" sz="1400" dirty="0" smtClean="0"/>
              <a:t>(</a:t>
            </a:r>
            <a:r>
              <a:rPr lang="en-US" sz="1400" b="1" kern="1200" dirty="0" smtClean="0">
                <a:solidFill>
                  <a:schemeClr val="tx1"/>
                </a:solidFill>
                <a:effectLst/>
                <a:latin typeface="+mn-lt"/>
                <a:ea typeface="+mn-ea"/>
                <a:cs typeface="+mn-cs"/>
              </a:rPr>
              <a:t>"username"</a:t>
            </a:r>
            <a:r>
              <a:rPr lang="en-US" sz="1400" dirty="0" smtClean="0"/>
              <a:t>).</a:t>
            </a:r>
            <a:r>
              <a:rPr lang="en-US" sz="1400" dirty="0" err="1" smtClean="0"/>
              <a:t>asText</a:t>
            </a:r>
            <a:r>
              <a:rPr lang="en-US" sz="1400" dirty="0" smtClean="0"/>
              <a:t>();</a:t>
            </a:r>
            <a:br>
              <a:rPr lang="en-US" sz="1400" dirty="0" smtClean="0"/>
            </a:br>
            <a:r>
              <a:rPr lang="en-US" sz="1400" dirty="0" smtClean="0"/>
              <a:t>                </a:t>
            </a:r>
            <a:r>
              <a:rPr lang="en-US" sz="1400" dirty="0" err="1" smtClean="0"/>
              <a:t>systeJoinUserMessage</a:t>
            </a:r>
            <a:r>
              <a:rPr lang="en-US" sz="1400" dirty="0" smtClean="0"/>
              <a:t>();</a:t>
            </a:r>
            <a:br>
              <a:rPr lang="en-US" sz="1400" dirty="0" smtClean="0"/>
            </a:br>
            <a:r>
              <a:rPr lang="en-US" sz="1400" dirty="0" smtClean="0"/>
              <a:t>                </a:t>
            </a:r>
            <a:r>
              <a:rPr lang="en-US" sz="1400" b="1" kern="1200" dirty="0" err="1" smtClean="0">
                <a:solidFill>
                  <a:schemeClr val="tx1"/>
                </a:solidFill>
                <a:effectLst/>
                <a:latin typeface="+mn-lt"/>
                <a:ea typeface="+mn-ea"/>
                <a:cs typeface="+mn-cs"/>
              </a:rPr>
              <a:t>eventPublisher</a:t>
            </a:r>
            <a:r>
              <a:rPr lang="en-US" sz="1400" dirty="0" err="1" smtClean="0"/>
              <a:t>.onNext</a:t>
            </a:r>
            <a:r>
              <a:rPr lang="en-US" sz="1400" dirty="0" smtClean="0"/>
              <a:t>(message);</a:t>
            </a:r>
            <a:br>
              <a:rPr lang="en-US" sz="1400" dirty="0" smtClean="0"/>
            </a:br>
            <a:r>
              <a:rPr lang="en-US" sz="1400" dirty="0" smtClean="0"/>
              <a:t>            } </a:t>
            </a:r>
            <a:r>
              <a:rPr lang="en-US" sz="1400" b="1" kern="1200" dirty="0" smtClean="0">
                <a:solidFill>
                  <a:schemeClr val="tx1"/>
                </a:solidFill>
                <a:effectLst/>
                <a:latin typeface="+mn-lt"/>
                <a:ea typeface="+mn-ea"/>
                <a:cs typeface="+mn-cs"/>
              </a:rPr>
              <a:t>else </a:t>
            </a:r>
            <a:r>
              <a:rPr lang="en-US" sz="1400" dirty="0" smtClean="0"/>
              <a:t>{</a:t>
            </a:r>
            <a:br>
              <a:rPr lang="en-US" sz="1400" dirty="0" smtClean="0"/>
            </a:br>
            <a:r>
              <a:rPr lang="en-US" sz="1400" dirty="0" smtClean="0"/>
              <a:t>                </a:t>
            </a:r>
            <a:r>
              <a:rPr lang="en-US" sz="1400" b="1" kern="1200" dirty="0" err="1" smtClean="0">
                <a:solidFill>
                  <a:schemeClr val="tx1"/>
                </a:solidFill>
                <a:effectLst/>
                <a:latin typeface="+mn-lt"/>
                <a:ea typeface="+mn-ea"/>
                <a:cs typeface="+mn-cs"/>
              </a:rPr>
              <a:t>eventPublisher</a:t>
            </a:r>
            <a:r>
              <a:rPr lang="en-US" sz="1400" dirty="0" err="1" smtClean="0"/>
              <a:t>.onNext</a:t>
            </a:r>
            <a:r>
              <a:rPr lang="en-US" sz="1400" dirty="0" smtClean="0"/>
              <a:t>(message);</a:t>
            </a:r>
            <a:br>
              <a:rPr lang="en-US" sz="1400" dirty="0" smtClean="0"/>
            </a:br>
            <a:r>
              <a:rPr lang="en-US" sz="1400" dirty="0" smtClean="0"/>
              <a:t>            }</a:t>
            </a:r>
            <a:br>
              <a:rPr lang="en-US" sz="1400" dirty="0" smtClean="0"/>
            </a:br>
            <a:r>
              <a:rPr lang="en-US" sz="1400" dirty="0" smtClean="0"/>
              <a:t>        }</a:t>
            </a:r>
            <a:br>
              <a:rPr lang="en-US" sz="1400" dirty="0" smtClean="0"/>
            </a:br>
            <a:r>
              <a:rPr lang="en-US" sz="1400" dirty="0" smtClean="0"/>
              <a:t/>
            </a:r>
            <a:br>
              <a:rPr lang="en-US" sz="1400" dirty="0" smtClean="0"/>
            </a:br>
            <a:r>
              <a:rPr lang="en-US" sz="1400" dirty="0" smtClean="0"/>
              <a:t>        </a:t>
            </a:r>
            <a:r>
              <a:rPr lang="en-US" sz="1400" b="1" kern="1200" dirty="0" smtClean="0">
                <a:solidFill>
                  <a:schemeClr val="tx1"/>
                </a:solidFill>
                <a:effectLst/>
                <a:latin typeface="+mn-lt"/>
                <a:ea typeface="+mn-ea"/>
                <a:cs typeface="+mn-cs"/>
              </a:rPr>
              <a:t>private void </a:t>
            </a:r>
            <a:r>
              <a:rPr lang="en-US" sz="1400" dirty="0" err="1" smtClean="0"/>
              <a:t>systeJoinUserMessage</a:t>
            </a:r>
            <a:r>
              <a:rPr lang="en-US" sz="1400" dirty="0" smtClean="0"/>
              <a:t>() {</a:t>
            </a:r>
            <a:br>
              <a:rPr lang="en-US" sz="1400" dirty="0" smtClean="0"/>
            </a:br>
            <a:r>
              <a:rPr lang="en-US" sz="1400" dirty="0" smtClean="0"/>
              <a:t>            </a:t>
            </a:r>
            <a:r>
              <a:rPr lang="en-US" sz="1400" b="1" kern="1200" dirty="0" err="1" smtClean="0">
                <a:solidFill>
                  <a:schemeClr val="tx1"/>
                </a:solidFill>
                <a:effectLst/>
                <a:latin typeface="+mn-lt"/>
                <a:ea typeface="+mn-ea"/>
                <a:cs typeface="+mn-cs"/>
              </a:rPr>
              <a:t>eventPublisher</a:t>
            </a:r>
            <a:r>
              <a:rPr lang="en-US" sz="1400" dirty="0" err="1" smtClean="0"/>
              <a:t>.onNext</a:t>
            </a:r>
            <a:r>
              <a:rPr lang="en-US" sz="1400" dirty="0" smtClean="0"/>
              <a:t>(</a:t>
            </a:r>
            <a:r>
              <a:rPr lang="en-US" sz="1400" b="1" kern="1200" dirty="0" smtClean="0">
                <a:solidFill>
                  <a:schemeClr val="tx1"/>
                </a:solidFill>
                <a:effectLst/>
                <a:latin typeface="+mn-lt"/>
                <a:ea typeface="+mn-ea"/>
                <a:cs typeface="+mn-cs"/>
              </a:rPr>
              <a:t>"{\"username\":\"system\",\"content\":\"" </a:t>
            </a:r>
            <a:r>
              <a:rPr lang="en-US" sz="1400" dirty="0" smtClean="0"/>
              <a:t>+ </a:t>
            </a:r>
            <a:r>
              <a:rPr lang="en-US" sz="1400" b="1" kern="1200" dirty="0" smtClean="0">
                <a:solidFill>
                  <a:schemeClr val="tx1"/>
                </a:solidFill>
                <a:effectLst/>
                <a:latin typeface="+mn-lt"/>
                <a:ea typeface="+mn-ea"/>
                <a:cs typeface="+mn-cs"/>
              </a:rPr>
              <a:t>username </a:t>
            </a:r>
            <a:r>
              <a:rPr lang="en-US" sz="1400" dirty="0" smtClean="0"/>
              <a:t>+ </a:t>
            </a:r>
            <a:r>
              <a:rPr lang="en-US" sz="1400" b="1" kern="1200" dirty="0" smtClean="0">
                <a:solidFill>
                  <a:schemeClr val="tx1"/>
                </a:solidFill>
                <a:effectLst/>
                <a:latin typeface="+mn-lt"/>
                <a:ea typeface="+mn-ea"/>
                <a:cs typeface="+mn-cs"/>
              </a:rPr>
              <a:t>" joined your channel\"}"</a:t>
            </a:r>
            <a:r>
              <a:rPr lang="en-US" sz="1400" dirty="0" smtClean="0"/>
              <a:t>);</a:t>
            </a:r>
            <a:br>
              <a:rPr lang="en-US" sz="1400" dirty="0" smtClean="0"/>
            </a:br>
            <a:r>
              <a:rPr lang="en-US" sz="1400" dirty="0" smtClean="0"/>
              <a:t>        }</a:t>
            </a:r>
            <a:br>
              <a:rPr lang="en-US" sz="1400" dirty="0" smtClean="0"/>
            </a:br>
            <a:r>
              <a:rPr lang="en-US" sz="1400" dirty="0" smtClean="0"/>
              <a:t/>
            </a:r>
            <a:br>
              <a:rPr lang="en-US" sz="1400" dirty="0" smtClean="0"/>
            </a:br>
            <a:r>
              <a:rPr lang="en-US" sz="1400" dirty="0" smtClean="0"/>
              <a:t>        </a:t>
            </a:r>
            <a:r>
              <a:rPr lang="en-US" sz="1400" b="1" kern="1200" dirty="0" smtClean="0">
                <a:solidFill>
                  <a:schemeClr val="tx1"/>
                </a:solidFill>
                <a:effectLst/>
                <a:latin typeface="+mn-lt"/>
                <a:ea typeface="+mn-ea"/>
                <a:cs typeface="+mn-cs"/>
              </a:rPr>
              <a:t>public void </a:t>
            </a:r>
            <a:r>
              <a:rPr lang="en-US" sz="1400" dirty="0" err="1" smtClean="0"/>
              <a:t>onComplete</a:t>
            </a:r>
            <a:r>
              <a:rPr lang="en-US" sz="1400" dirty="0" smtClean="0"/>
              <a:t>() {</a:t>
            </a:r>
            <a:br>
              <a:rPr lang="en-US" sz="1400" dirty="0" smtClean="0"/>
            </a:br>
            <a:r>
              <a:rPr lang="en-US" sz="1400" dirty="0" smtClean="0"/>
              <a:t>            </a:t>
            </a:r>
            <a:r>
              <a:rPr lang="en-US" sz="1400" b="1" kern="1200" dirty="0" err="1" smtClean="0">
                <a:solidFill>
                  <a:schemeClr val="tx1"/>
                </a:solidFill>
                <a:effectLst/>
                <a:latin typeface="+mn-lt"/>
                <a:ea typeface="+mn-ea"/>
                <a:cs typeface="+mn-cs"/>
              </a:rPr>
              <a:t>eventPublisher</a:t>
            </a:r>
            <a:r>
              <a:rPr lang="en-US" sz="1400" dirty="0" err="1" smtClean="0"/>
              <a:t>.onNext</a:t>
            </a:r>
            <a:r>
              <a:rPr lang="en-US" sz="1400" dirty="0" smtClean="0"/>
              <a:t>(</a:t>
            </a:r>
            <a:r>
              <a:rPr lang="en-US" sz="1400" b="1" kern="1200" dirty="0" smtClean="0">
                <a:solidFill>
                  <a:schemeClr val="tx1"/>
                </a:solidFill>
                <a:effectLst/>
                <a:latin typeface="+mn-lt"/>
                <a:ea typeface="+mn-ea"/>
                <a:cs typeface="+mn-cs"/>
              </a:rPr>
              <a:t>"{\"username\":\"system\",\"content\":\"" </a:t>
            </a:r>
            <a:r>
              <a:rPr lang="en-US" sz="1400" dirty="0" smtClean="0"/>
              <a:t>+ </a:t>
            </a:r>
            <a:r>
              <a:rPr lang="en-US" sz="1400" b="1" kern="1200" dirty="0" smtClean="0">
                <a:solidFill>
                  <a:schemeClr val="tx1"/>
                </a:solidFill>
                <a:effectLst/>
                <a:latin typeface="+mn-lt"/>
                <a:ea typeface="+mn-ea"/>
                <a:cs typeface="+mn-cs"/>
              </a:rPr>
              <a:t>username </a:t>
            </a:r>
            <a:r>
              <a:rPr lang="en-US" sz="1400" dirty="0" smtClean="0"/>
              <a:t>+ </a:t>
            </a:r>
            <a:r>
              <a:rPr lang="en-US" sz="1400" b="1" kern="1200" dirty="0" smtClean="0">
                <a:solidFill>
                  <a:schemeClr val="tx1"/>
                </a:solidFill>
                <a:effectLst/>
                <a:latin typeface="+mn-lt"/>
                <a:ea typeface="+mn-ea"/>
                <a:cs typeface="+mn-cs"/>
              </a:rPr>
              <a:t>" left your channel\"}"</a:t>
            </a:r>
            <a:r>
              <a:rPr lang="en-US" sz="1400" dirty="0" smtClean="0"/>
              <a:t>);</a:t>
            </a:r>
            <a:br>
              <a:rPr lang="en-US" sz="1400" dirty="0" smtClean="0"/>
            </a:br>
            <a:r>
              <a:rPr lang="en-US" sz="1400" dirty="0" smtClean="0"/>
              <a:t>        }</a:t>
            </a:r>
            <a:br>
              <a:rPr lang="en-US" sz="1400" dirty="0" smtClean="0"/>
            </a:br>
            <a:r>
              <a:rPr lang="en-US" sz="1400" dirty="0" smtClean="0"/>
              <a:t/>
            </a:r>
            <a:br>
              <a:rPr lang="en-US" sz="1400" dirty="0" smtClean="0"/>
            </a:br>
            <a:r>
              <a:rPr lang="en-US" sz="1400" dirty="0" smtClean="0"/>
              <a:t>        </a:t>
            </a:r>
            <a:r>
              <a:rPr lang="en-US" sz="1400" b="1" kern="1200" dirty="0" smtClean="0">
                <a:solidFill>
                  <a:schemeClr val="tx1"/>
                </a:solidFill>
                <a:effectLst/>
                <a:latin typeface="+mn-lt"/>
                <a:ea typeface="+mn-ea"/>
                <a:cs typeface="+mn-cs"/>
              </a:rPr>
              <a:t>public void </a:t>
            </a:r>
            <a:r>
              <a:rPr lang="en-US" sz="1400" dirty="0" err="1" smtClean="0"/>
              <a:t>onError</a:t>
            </a:r>
            <a:r>
              <a:rPr lang="en-US" sz="1400" dirty="0" smtClean="0"/>
              <a:t>(</a:t>
            </a:r>
            <a:r>
              <a:rPr lang="en-US" sz="1400" dirty="0" err="1" smtClean="0"/>
              <a:t>Throwable</a:t>
            </a:r>
            <a:r>
              <a:rPr lang="en-US" sz="1400" dirty="0" smtClean="0"/>
              <a:t> error) {</a:t>
            </a:r>
            <a:br>
              <a:rPr lang="en-US" sz="1400" dirty="0" smtClean="0"/>
            </a:br>
            <a:r>
              <a:rPr lang="en-US" sz="1400" dirty="0" smtClean="0"/>
              <a:t>            </a:t>
            </a:r>
            <a:r>
              <a:rPr lang="en-US" sz="1400" dirty="0" err="1" smtClean="0"/>
              <a:t>error.printStackTrace</a:t>
            </a:r>
            <a:r>
              <a:rPr lang="en-US" sz="1400" dirty="0" smtClean="0"/>
              <a:t>();</a:t>
            </a:r>
            <a:br>
              <a:rPr lang="en-US" sz="1400" dirty="0" smtClean="0"/>
            </a:br>
            <a:r>
              <a:rPr lang="en-US" sz="1400" dirty="0" smtClean="0"/>
              <a:t>        }</a:t>
            </a:r>
            <a:br>
              <a:rPr lang="en-US" sz="1400" dirty="0" smtClean="0"/>
            </a:br>
            <a:r>
              <a:rPr lang="en-US" sz="1400" dirty="0" smtClean="0"/>
              <a:t/>
            </a:r>
            <a:br>
              <a:rPr lang="en-US" sz="1400" dirty="0" smtClean="0"/>
            </a:br>
            <a:r>
              <a:rPr lang="en-US" sz="1400" dirty="0" smtClean="0"/>
              <a:t>        </a:t>
            </a:r>
            <a:r>
              <a:rPr lang="en-US" sz="1400" b="1" kern="1200" dirty="0" smtClean="0">
                <a:solidFill>
                  <a:schemeClr val="tx1"/>
                </a:solidFill>
                <a:effectLst/>
                <a:latin typeface="+mn-lt"/>
                <a:ea typeface="+mn-ea"/>
                <a:cs typeface="+mn-cs"/>
              </a:rPr>
              <a:t>private </a:t>
            </a:r>
            <a:r>
              <a:rPr lang="en-US" sz="1400" dirty="0" err="1" smtClean="0"/>
              <a:t>JsonNode</a:t>
            </a:r>
            <a:r>
              <a:rPr lang="en-US" sz="1400" dirty="0" smtClean="0"/>
              <a:t> </a:t>
            </a:r>
            <a:r>
              <a:rPr lang="en-US" sz="1400" dirty="0" err="1" smtClean="0"/>
              <a:t>toJson</a:t>
            </a:r>
            <a:r>
              <a:rPr lang="en-US" sz="1400" dirty="0" smtClean="0"/>
              <a:t>(String event) {</a:t>
            </a:r>
            <a:br>
              <a:rPr lang="en-US" sz="1400" dirty="0" smtClean="0"/>
            </a:br>
            <a:r>
              <a:rPr lang="en-US" sz="1400" dirty="0" smtClean="0"/>
              <a:t>            </a:t>
            </a:r>
            <a:r>
              <a:rPr lang="en-US" sz="1400" dirty="0" err="1" smtClean="0"/>
              <a:t>ObjectMapper</a:t>
            </a:r>
            <a:r>
              <a:rPr lang="en-US" sz="1400" dirty="0" smtClean="0"/>
              <a:t> mapper = </a:t>
            </a:r>
            <a:r>
              <a:rPr lang="en-US" sz="1400" b="1" kern="1200" dirty="0" smtClean="0">
                <a:solidFill>
                  <a:schemeClr val="tx1"/>
                </a:solidFill>
                <a:effectLst/>
                <a:latin typeface="+mn-lt"/>
                <a:ea typeface="+mn-ea"/>
                <a:cs typeface="+mn-cs"/>
              </a:rPr>
              <a:t>new </a:t>
            </a:r>
            <a:r>
              <a:rPr lang="en-US" sz="1400" dirty="0" err="1" smtClean="0"/>
              <a:t>ObjectMapper</a:t>
            </a:r>
            <a:r>
              <a:rPr lang="en-US" sz="1400" dirty="0" smtClean="0"/>
              <a:t>();</a:t>
            </a:r>
            <a:br>
              <a:rPr lang="en-US" sz="1400" dirty="0" smtClean="0"/>
            </a:br>
            <a:r>
              <a:rPr lang="en-US" sz="1400" dirty="0" smtClean="0"/>
              <a:t>            </a:t>
            </a:r>
            <a:r>
              <a:rPr lang="en-US" sz="1400" dirty="0" err="1" smtClean="0"/>
              <a:t>JsonNode</a:t>
            </a:r>
            <a:r>
              <a:rPr lang="en-US" sz="1400" dirty="0" smtClean="0"/>
              <a:t> </a:t>
            </a:r>
            <a:r>
              <a:rPr lang="en-US" sz="1400" dirty="0" err="1" smtClean="0"/>
              <a:t>jsonEvent</a:t>
            </a:r>
            <a:r>
              <a:rPr lang="en-US" sz="1400" dirty="0" smtClean="0"/>
              <a:t> = </a:t>
            </a:r>
            <a:r>
              <a:rPr lang="en-US" sz="1400" b="1" kern="1200" dirty="0" smtClean="0">
                <a:solidFill>
                  <a:schemeClr val="tx1"/>
                </a:solidFill>
                <a:effectLst/>
                <a:latin typeface="+mn-lt"/>
                <a:ea typeface="+mn-ea"/>
                <a:cs typeface="+mn-cs"/>
              </a:rPr>
              <a:t>null</a:t>
            </a:r>
            <a:r>
              <a:rPr lang="en-US" sz="1400" dirty="0" smtClean="0"/>
              <a:t>;</a:t>
            </a:r>
            <a:br>
              <a:rPr lang="en-US" sz="1400" dirty="0" smtClean="0"/>
            </a:br>
            <a:r>
              <a:rPr lang="en-US" sz="1400" dirty="0" smtClean="0"/>
              <a:t>            </a:t>
            </a:r>
            <a:r>
              <a:rPr lang="en-US" sz="1400" b="1" kern="1200" dirty="0" smtClean="0">
                <a:solidFill>
                  <a:schemeClr val="tx1"/>
                </a:solidFill>
                <a:effectLst/>
                <a:latin typeface="+mn-lt"/>
                <a:ea typeface="+mn-ea"/>
                <a:cs typeface="+mn-cs"/>
              </a:rPr>
              <a:t>try </a:t>
            </a:r>
            <a:r>
              <a:rPr lang="en-US" sz="1400" dirty="0" smtClean="0"/>
              <a:t>{</a:t>
            </a:r>
            <a:br>
              <a:rPr lang="en-US" sz="1400" dirty="0" smtClean="0"/>
            </a:br>
            <a:r>
              <a:rPr lang="en-US" sz="1400" dirty="0" smtClean="0"/>
              <a:t>                </a:t>
            </a:r>
            <a:r>
              <a:rPr lang="en-US" sz="1400" dirty="0" err="1" smtClean="0"/>
              <a:t>jsonEvent</a:t>
            </a:r>
            <a:r>
              <a:rPr lang="en-US" sz="1400" dirty="0" smtClean="0"/>
              <a:t> = </a:t>
            </a:r>
            <a:r>
              <a:rPr lang="en-US" sz="1400" dirty="0" err="1" smtClean="0"/>
              <a:t>mapper.readTree</a:t>
            </a:r>
            <a:r>
              <a:rPr lang="en-US" sz="1400" dirty="0" smtClean="0"/>
              <a:t>(event);</a:t>
            </a:r>
            <a:br>
              <a:rPr lang="en-US" sz="1400" dirty="0" smtClean="0"/>
            </a:br>
            <a:r>
              <a:rPr lang="en-US" sz="1400" dirty="0" smtClean="0"/>
              <a:t>            } </a:t>
            </a:r>
            <a:r>
              <a:rPr lang="en-US" sz="1400" b="1" kern="1200" dirty="0" smtClean="0">
                <a:solidFill>
                  <a:schemeClr val="tx1"/>
                </a:solidFill>
                <a:effectLst/>
                <a:latin typeface="+mn-lt"/>
                <a:ea typeface="+mn-ea"/>
                <a:cs typeface="+mn-cs"/>
              </a:rPr>
              <a:t>catch </a:t>
            </a:r>
            <a:r>
              <a:rPr lang="en-US" sz="1400" dirty="0" smtClean="0"/>
              <a:t>(</a:t>
            </a:r>
            <a:r>
              <a:rPr lang="en-US" sz="1400" dirty="0" err="1" smtClean="0"/>
              <a:t>IOException</a:t>
            </a:r>
            <a:r>
              <a:rPr lang="en-US" sz="1400" dirty="0" smtClean="0"/>
              <a:t> e) {</a:t>
            </a:r>
            <a:br>
              <a:rPr lang="en-US" sz="1400" dirty="0" smtClean="0"/>
            </a:br>
            <a:r>
              <a:rPr lang="en-US" sz="1400" dirty="0" smtClean="0"/>
              <a:t>                </a:t>
            </a:r>
            <a:r>
              <a:rPr lang="en-US" sz="1400" dirty="0" err="1" smtClean="0"/>
              <a:t>e.printStackTrace</a:t>
            </a:r>
            <a:r>
              <a:rPr lang="en-US" sz="1400" dirty="0" smtClean="0"/>
              <a:t>();</a:t>
            </a:r>
            <a:br>
              <a:rPr lang="en-US" sz="1400" dirty="0" smtClean="0"/>
            </a:br>
            <a:r>
              <a:rPr lang="en-US" sz="1400" dirty="0" smtClean="0"/>
              <a:t>            }</a:t>
            </a:r>
            <a:br>
              <a:rPr lang="en-US" sz="1400" dirty="0" smtClean="0"/>
            </a:br>
            <a:r>
              <a:rPr lang="en-US" sz="1400" dirty="0" smtClean="0"/>
              <a:t>            </a:t>
            </a:r>
            <a:r>
              <a:rPr lang="en-US" sz="1400" b="1" kern="1200" dirty="0" smtClean="0">
                <a:solidFill>
                  <a:schemeClr val="tx1"/>
                </a:solidFill>
                <a:effectLst/>
                <a:latin typeface="+mn-lt"/>
                <a:ea typeface="+mn-ea"/>
                <a:cs typeface="+mn-cs"/>
              </a:rPr>
              <a:t>return </a:t>
            </a:r>
            <a:r>
              <a:rPr lang="en-US" sz="1400" dirty="0" err="1" smtClean="0"/>
              <a:t>jsonEvent</a:t>
            </a:r>
            <a:r>
              <a:rPr lang="en-US" sz="1400" dirty="0" smtClean="0"/>
              <a:t>;</a:t>
            </a:r>
            <a:br>
              <a:rPr lang="en-US" sz="1400" dirty="0" smtClean="0"/>
            </a:br>
            <a:r>
              <a:rPr lang="en-US" sz="1400" dirty="0" smtClean="0"/>
              <a:t>        }</a:t>
            </a:r>
            <a:br>
              <a:rPr lang="en-US" sz="1400" dirty="0" smtClean="0"/>
            </a:br>
            <a:r>
              <a:rPr lang="en-US" sz="1400" dirty="0" smtClean="0"/>
              <a:t>    }</a:t>
            </a:r>
            <a:br>
              <a:rPr lang="en-US" sz="1400" dirty="0" smtClean="0"/>
            </a:br>
            <a:r>
              <a:rPr lang="en-US" sz="1400" dirty="0" smtClean="0"/>
              <a:t>}</a:t>
            </a:r>
            <a:br>
              <a:rPr lang="en-US" sz="1400" dirty="0" smtClean="0"/>
            </a:br>
            <a:endParaRPr lang="en-US" sz="1400" dirty="0" smtClean="0"/>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400" b="0" kern="1200" dirty="0" smtClean="0">
              <a:solidFill>
                <a:schemeClr val="tx1"/>
              </a:solidFill>
              <a:effectLst/>
              <a:latin typeface="+mn-lt"/>
              <a:ea typeface="+mn-ea"/>
              <a:cs typeface="+mn-cs"/>
            </a:endParaRP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b="0" kern="1200" dirty="0" smtClean="0">
                <a:solidFill>
                  <a:schemeClr val="tx1"/>
                </a:solidFill>
                <a:effectLst/>
                <a:latin typeface="+mn-lt"/>
                <a:ea typeface="+mn-ea"/>
                <a:cs typeface="+mn-cs"/>
              </a:rPr>
              <a:t>We can</a:t>
            </a:r>
            <a:r>
              <a:rPr lang="en-US" sz="1400" b="0" kern="1200" baseline="0" dirty="0" smtClean="0">
                <a:solidFill>
                  <a:schemeClr val="tx1"/>
                </a:solidFill>
                <a:effectLst/>
                <a:latin typeface="+mn-lt"/>
                <a:ea typeface="+mn-ea"/>
                <a:cs typeface="+mn-cs"/>
              </a:rPr>
              <a:t> start the server and open the terminal to the the </a:t>
            </a:r>
            <a:r>
              <a:rPr lang="en-US" sz="1400" b="0" kern="1200" baseline="0" dirty="0" err="1" smtClean="0">
                <a:solidFill>
                  <a:schemeClr val="tx1"/>
                </a:solidFill>
                <a:effectLst/>
                <a:latin typeface="+mn-lt"/>
                <a:ea typeface="+mn-ea"/>
                <a:cs typeface="+mn-cs"/>
              </a:rPr>
              <a:t>websocket</a:t>
            </a:r>
            <a:endParaRPr lang="en-US" sz="1400" b="0" kern="1200" dirty="0" smtClean="0">
              <a:solidFill>
                <a:schemeClr val="tx1"/>
              </a:solidFill>
              <a:effectLst/>
              <a:latin typeface="+mn-lt"/>
              <a:ea typeface="+mn-ea"/>
              <a:cs typeface="+mn-cs"/>
            </a:endParaRP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100" kern="1200" dirty="0" err="1" smtClean="0">
                <a:solidFill>
                  <a:schemeClr val="tx1"/>
                </a:solidFill>
                <a:latin typeface="+mn-lt"/>
                <a:ea typeface="+mn-ea"/>
                <a:cs typeface="+mn-cs"/>
              </a:rPr>
              <a:t>wsc</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er</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ws</a:t>
            </a:r>
            <a:r>
              <a:rPr lang="en-US" sz="1100" kern="1200" dirty="0" smtClean="0">
                <a:solidFill>
                  <a:schemeClr val="tx1"/>
                </a:solidFill>
                <a:latin typeface="+mn-lt"/>
                <a:ea typeface="+mn-ea"/>
                <a:cs typeface="+mn-cs"/>
              </a:rPr>
              <a:t>://localhost:8080/chat</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100" i="1" kern="1200" dirty="0" smtClean="0">
                <a:solidFill>
                  <a:schemeClr val="tx1"/>
                </a:solidFill>
                <a:effectLst/>
                <a:latin typeface="+mn-lt"/>
                <a:ea typeface="+mn-ea"/>
                <a:cs typeface="+mn-cs"/>
              </a:rPr>
              <a:t>{"</a:t>
            </a:r>
            <a:r>
              <a:rPr lang="en-US" sz="1100" i="1" kern="1200" dirty="0" err="1" smtClean="0">
                <a:solidFill>
                  <a:schemeClr val="tx1"/>
                </a:solidFill>
                <a:effectLst/>
                <a:latin typeface="+mn-lt"/>
                <a:ea typeface="+mn-ea"/>
                <a:cs typeface="+mn-cs"/>
              </a:rPr>
              <a:t>username":”Unser</a:t>
            </a:r>
            <a:r>
              <a:rPr lang="en-US" sz="1100" i="1" kern="1200" dirty="0" smtClean="0">
                <a:solidFill>
                  <a:schemeClr val="tx1"/>
                </a:solidFill>
                <a:effectLst/>
                <a:latin typeface="+mn-lt"/>
                <a:ea typeface="+mn-ea"/>
                <a:cs typeface="+mn-cs"/>
              </a:rPr>
              <a:t> </a:t>
            </a:r>
            <a:r>
              <a:rPr lang="en-US" sz="1100" i="1" kern="1200" dirty="0" err="1" smtClean="0">
                <a:solidFill>
                  <a:schemeClr val="tx1"/>
                </a:solidFill>
                <a:effectLst/>
                <a:latin typeface="+mn-lt"/>
                <a:ea typeface="+mn-ea"/>
                <a:cs typeface="+mn-cs"/>
              </a:rPr>
              <a:t>One","content</a:t>
            </a:r>
            <a:r>
              <a:rPr lang="en-US" sz="1100" i="1" kern="1200" dirty="0" smtClean="0">
                <a:solidFill>
                  <a:schemeClr val="tx1"/>
                </a:solidFill>
                <a:effectLst/>
                <a:latin typeface="+mn-lt"/>
                <a:ea typeface="+mn-ea"/>
                <a:cs typeface="+mn-cs"/>
              </a:rPr>
              <a:t>":""} </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100" i="1" kern="1200" dirty="0" smtClean="0">
                <a:solidFill>
                  <a:schemeClr val="tx1"/>
                </a:solidFill>
                <a:effectLst/>
                <a:latin typeface="+mn-lt"/>
                <a:ea typeface="+mn-ea"/>
                <a:cs typeface="+mn-cs"/>
              </a:rPr>
              <a:t>{"</a:t>
            </a:r>
            <a:r>
              <a:rPr lang="en-US" sz="1100" i="1" kern="1200" dirty="0" err="1" smtClean="0">
                <a:solidFill>
                  <a:schemeClr val="tx1"/>
                </a:solidFill>
                <a:effectLst/>
                <a:latin typeface="+mn-lt"/>
                <a:ea typeface="+mn-ea"/>
                <a:cs typeface="+mn-cs"/>
              </a:rPr>
              <a:t>username":”User</a:t>
            </a:r>
            <a:r>
              <a:rPr lang="en-US" sz="1100" i="1" kern="1200" dirty="0" smtClean="0">
                <a:solidFill>
                  <a:schemeClr val="tx1"/>
                </a:solidFill>
                <a:effectLst/>
                <a:latin typeface="+mn-lt"/>
                <a:ea typeface="+mn-ea"/>
                <a:cs typeface="+mn-cs"/>
              </a:rPr>
              <a:t> </a:t>
            </a:r>
            <a:r>
              <a:rPr lang="en-US" sz="1100" i="1" kern="1200" dirty="0" err="1" smtClean="0">
                <a:solidFill>
                  <a:schemeClr val="tx1"/>
                </a:solidFill>
                <a:effectLst/>
                <a:latin typeface="+mn-lt"/>
                <a:ea typeface="+mn-ea"/>
                <a:cs typeface="+mn-cs"/>
              </a:rPr>
              <a:t>One","content":”hello</a:t>
            </a:r>
            <a:r>
              <a:rPr lang="en-US" sz="1100" i="1" kern="1200" dirty="0" smtClean="0">
                <a:solidFill>
                  <a:schemeClr val="tx1"/>
                </a:solidFill>
                <a:effectLst/>
                <a:latin typeface="+mn-lt"/>
                <a:ea typeface="+mn-ea"/>
                <a:cs typeface="+mn-cs"/>
              </a:rPr>
              <a:t>"} </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100" kern="1200" dirty="0" smtClean="0">
              <a:solidFill>
                <a:schemeClr val="tx1"/>
              </a:solidFill>
              <a:latin typeface="+mn-lt"/>
              <a:ea typeface="+mn-ea"/>
              <a:cs typeface="+mn-cs"/>
            </a:endParaRP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100" kern="1200" dirty="0" err="1" smtClean="0">
                <a:solidFill>
                  <a:schemeClr val="tx1"/>
                </a:solidFill>
                <a:latin typeface="+mn-lt"/>
                <a:ea typeface="+mn-ea"/>
                <a:cs typeface="+mn-cs"/>
              </a:rPr>
              <a:t>wsc</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er</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ws</a:t>
            </a:r>
            <a:r>
              <a:rPr lang="en-US" sz="1100" kern="1200" dirty="0" smtClean="0">
                <a:solidFill>
                  <a:schemeClr val="tx1"/>
                </a:solidFill>
                <a:latin typeface="+mn-lt"/>
                <a:ea typeface="+mn-ea"/>
                <a:cs typeface="+mn-cs"/>
              </a:rPr>
              <a:t>://localhost:8080/</a:t>
            </a:r>
            <a:r>
              <a:rPr lang="en-US" sz="1100" kern="1200" dirty="0" err="1" smtClean="0">
                <a:solidFill>
                  <a:schemeClr val="tx1"/>
                </a:solidFill>
                <a:latin typeface="+mn-lt"/>
                <a:ea typeface="+mn-ea"/>
                <a:cs typeface="+mn-cs"/>
              </a:rPr>
              <a:t>ws</a:t>
            </a:r>
            <a:endParaRPr lang="en-US" sz="1100" kern="1200" dirty="0" smtClean="0">
              <a:solidFill>
                <a:schemeClr val="tx1"/>
              </a:solidFill>
              <a:latin typeface="+mn-lt"/>
              <a:ea typeface="+mn-ea"/>
              <a:cs typeface="+mn-cs"/>
            </a:endParaRP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i="1" kern="1200" dirty="0" smtClean="0">
                <a:solidFill>
                  <a:schemeClr val="tx1"/>
                </a:solidFill>
                <a:effectLst/>
                <a:latin typeface="+mn-lt"/>
                <a:ea typeface="+mn-ea"/>
                <a:cs typeface="+mn-cs"/>
              </a:rPr>
              <a:t>{"</a:t>
            </a:r>
            <a:r>
              <a:rPr lang="en-US" sz="1400" i="1" kern="1200" dirty="0" err="1" smtClean="0">
                <a:solidFill>
                  <a:schemeClr val="tx1"/>
                </a:solidFill>
                <a:effectLst/>
                <a:latin typeface="+mn-lt"/>
                <a:ea typeface="+mn-ea"/>
                <a:cs typeface="+mn-cs"/>
              </a:rPr>
              <a:t>username":”User</a:t>
            </a:r>
            <a:r>
              <a:rPr lang="en-US" sz="1400" i="1" kern="1200" dirty="0" smtClean="0">
                <a:solidFill>
                  <a:schemeClr val="tx1"/>
                </a:solidFill>
                <a:effectLst/>
                <a:latin typeface="+mn-lt"/>
                <a:ea typeface="+mn-ea"/>
                <a:cs typeface="+mn-cs"/>
              </a:rPr>
              <a:t> </a:t>
            </a:r>
            <a:r>
              <a:rPr lang="en-US" sz="1400" i="1" kern="1200" dirty="0" err="1" smtClean="0">
                <a:solidFill>
                  <a:schemeClr val="tx1"/>
                </a:solidFill>
                <a:effectLst/>
                <a:latin typeface="+mn-lt"/>
                <a:ea typeface="+mn-ea"/>
                <a:cs typeface="+mn-cs"/>
              </a:rPr>
              <a:t>Two","content</a:t>
            </a:r>
            <a:r>
              <a:rPr lang="en-US" sz="1400" i="1" kern="1200" dirty="0" smtClean="0">
                <a:solidFill>
                  <a:schemeClr val="tx1"/>
                </a:solidFill>
                <a:effectLst/>
                <a:latin typeface="+mn-lt"/>
                <a:ea typeface="+mn-ea"/>
                <a:cs typeface="+mn-cs"/>
              </a:rPr>
              <a:t>":""} </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400" i="1" kern="1200" dirty="0" smtClean="0">
                <a:solidFill>
                  <a:schemeClr val="tx1"/>
                </a:solidFill>
                <a:effectLst/>
                <a:latin typeface="+mn-lt"/>
                <a:ea typeface="+mn-ea"/>
                <a:cs typeface="+mn-cs"/>
              </a:rPr>
              <a:t>{"</a:t>
            </a:r>
            <a:r>
              <a:rPr lang="en-US" sz="1400" i="1" kern="1200" dirty="0" err="1" smtClean="0">
                <a:solidFill>
                  <a:schemeClr val="tx1"/>
                </a:solidFill>
                <a:effectLst/>
                <a:latin typeface="+mn-lt"/>
                <a:ea typeface="+mn-ea"/>
                <a:cs typeface="+mn-cs"/>
              </a:rPr>
              <a:t>username":”User</a:t>
            </a:r>
            <a:r>
              <a:rPr lang="en-US" sz="1400" i="1" kern="1200" dirty="0" smtClean="0">
                <a:solidFill>
                  <a:schemeClr val="tx1"/>
                </a:solidFill>
                <a:effectLst/>
                <a:latin typeface="+mn-lt"/>
                <a:ea typeface="+mn-ea"/>
                <a:cs typeface="+mn-cs"/>
              </a:rPr>
              <a:t> </a:t>
            </a:r>
            <a:r>
              <a:rPr lang="en-US" sz="1400" i="1" kern="1200" dirty="0" err="1" smtClean="0">
                <a:solidFill>
                  <a:schemeClr val="tx1"/>
                </a:solidFill>
                <a:effectLst/>
                <a:latin typeface="+mn-lt"/>
                <a:ea typeface="+mn-ea"/>
                <a:cs typeface="+mn-cs"/>
              </a:rPr>
              <a:t>Two","content":”HI</a:t>
            </a:r>
            <a:r>
              <a:rPr lang="en-US" sz="1400" i="1" kern="1200" baseline="0" dirty="0" smtClean="0">
                <a:solidFill>
                  <a:schemeClr val="tx1"/>
                </a:solidFill>
                <a:effectLst/>
                <a:latin typeface="+mn-lt"/>
                <a:ea typeface="+mn-ea"/>
                <a:cs typeface="+mn-cs"/>
              </a:rPr>
              <a:t> User</a:t>
            </a:r>
            <a:r>
              <a:rPr lang="en-US" sz="1400" i="1" kern="1200" dirty="0" smtClean="0">
                <a:solidFill>
                  <a:schemeClr val="tx1"/>
                </a:solidFill>
                <a:effectLst/>
                <a:latin typeface="+mn-lt"/>
                <a:ea typeface="+mn-ea"/>
                <a:cs typeface="+mn-cs"/>
              </a:rPr>
              <a:t>"} </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400" b="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822709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this video we saw</a:t>
            </a:r>
          </a:p>
          <a:p>
            <a:pPr marL="444500" indent="-342900">
              <a:spcAft>
                <a:spcPts val="1000"/>
              </a:spcAft>
              <a:buFont typeface="Arial" charset="0"/>
              <a:buChar char="•"/>
            </a:pPr>
            <a:r>
              <a:rPr lang="en-US" sz="1100" b="1" dirty="0" smtClean="0">
                <a:solidFill>
                  <a:schemeClr val="accent4"/>
                </a:solidFill>
              </a:rPr>
              <a:t>How</a:t>
            </a:r>
            <a:r>
              <a:rPr lang="en-US" sz="1100" b="1" baseline="0" dirty="0" smtClean="0">
                <a:solidFill>
                  <a:schemeClr val="accent4"/>
                </a:solidFill>
              </a:rPr>
              <a:t> to </a:t>
            </a:r>
            <a:r>
              <a:rPr lang="en-US" sz="1100" b="1" dirty="0" smtClean="0">
                <a:solidFill>
                  <a:schemeClr val="accent4"/>
                </a:solidFill>
              </a:rPr>
              <a:t>Create a live messaging application Back End with Spring 5 </a:t>
            </a:r>
          </a:p>
          <a:p>
            <a:pPr lvl="0">
              <a:spcBef>
                <a:spcPts val="0"/>
              </a:spcBef>
              <a:buNone/>
            </a:pPr>
            <a:endParaRPr dirty="0"/>
          </a:p>
        </p:txBody>
      </p:sp>
    </p:spTree>
    <p:extLst>
      <p:ext uri="{BB962C8B-B14F-4D97-AF65-F5344CB8AC3E}">
        <p14:creationId xmlns:p14="http://schemas.microsoft.com/office/powerpoint/2010/main" val="1782340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the next video we will</a:t>
            </a:r>
            <a:r>
              <a:rPr lang="en-US" baseline="0" dirty="0" smtClean="0"/>
              <a:t> ho to create the front end part of our messaging application</a:t>
            </a:r>
            <a:r>
              <a:rPr lang="en-US" dirty="0" smtClean="0"/>
              <a:t>,</a:t>
            </a:r>
            <a:r>
              <a:rPr lang="en-US" baseline="0" dirty="0" smtClean="0"/>
              <a:t> but for now </a:t>
            </a:r>
            <a:r>
              <a:rPr lang="en-US" sz="1100" b="0" i="0" kern="1200" dirty="0" smtClean="0">
                <a:solidFill>
                  <a:schemeClr val="tx1"/>
                </a:solidFill>
                <a:effectLst/>
                <a:latin typeface="+mn-lt"/>
                <a:ea typeface="+mn-ea"/>
                <a:cs typeface="+mn-cs"/>
              </a:rPr>
              <a:t>that</a:t>
            </a:r>
            <a:r>
              <a:rPr lang="fr-FR" sz="1100" b="0" i="0" kern="1200" dirty="0" smtClean="0">
                <a:solidFill>
                  <a:schemeClr val="tx1"/>
                </a:solidFill>
                <a:effectLst/>
                <a:latin typeface="+mn-lt"/>
                <a:ea typeface="+mn-ea"/>
                <a:cs typeface="+mn-cs"/>
              </a:rPr>
              <a:t>’</a:t>
            </a:r>
            <a:r>
              <a:rPr lang="en-US" sz="1100" b="0" i="0" kern="1200" dirty="0" smtClean="0">
                <a:solidFill>
                  <a:schemeClr val="tx1"/>
                </a:solidFill>
                <a:effectLst/>
                <a:latin typeface="+mn-lt"/>
                <a:ea typeface="+mn-ea"/>
                <a:cs typeface="+mn-cs"/>
              </a:rPr>
              <a:t>s </a:t>
            </a:r>
            <a:r>
              <a:rPr lang="en-US" baseline="0" dirty="0" smtClean="0"/>
              <a:t>everything. Thank you for watching this video.</a:t>
            </a:r>
            <a:endParaRPr dirty="0"/>
          </a:p>
        </p:txBody>
      </p:sp>
    </p:spTree>
    <p:extLst>
      <p:ext uri="{BB962C8B-B14F-4D97-AF65-F5344CB8AC3E}">
        <p14:creationId xmlns:p14="http://schemas.microsoft.com/office/powerpoint/2010/main" val="509107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101600" indent="0">
              <a:buFont typeface="Calibri"/>
              <a:buNone/>
            </a:pPr>
            <a:r>
              <a:rPr lang="en-US" dirty="0" smtClean="0"/>
              <a:t>In This second video</a:t>
            </a:r>
            <a:r>
              <a:rPr lang="en-US" baseline="0" dirty="0" smtClean="0"/>
              <a:t> we will learn </a:t>
            </a:r>
            <a:r>
              <a:rPr lang="en-US" dirty="0" smtClean="0">
                <a:solidFill>
                  <a:srgbClr val="090401"/>
                </a:solidFill>
              </a:rPr>
              <a:t>How</a:t>
            </a:r>
            <a:r>
              <a:rPr lang="en-US" baseline="0" dirty="0" smtClean="0">
                <a:solidFill>
                  <a:srgbClr val="090401"/>
                </a:solidFill>
              </a:rPr>
              <a:t> to </a:t>
            </a:r>
            <a:r>
              <a:rPr lang="en-US" dirty="0" smtClean="0">
                <a:solidFill>
                  <a:srgbClr val="090401"/>
                </a:solidFill>
              </a:rPr>
              <a:t>Create the Front End part of</a:t>
            </a:r>
            <a:r>
              <a:rPr lang="en-US" baseline="0" dirty="0" smtClean="0">
                <a:solidFill>
                  <a:srgbClr val="090401"/>
                </a:solidFill>
              </a:rPr>
              <a:t> </a:t>
            </a:r>
            <a:r>
              <a:rPr lang="en-US" dirty="0" smtClean="0">
                <a:solidFill>
                  <a:srgbClr val="090401"/>
                </a:solidFill>
              </a:rPr>
              <a:t>a live messaging application using Angular</a:t>
            </a:r>
          </a:p>
        </p:txBody>
      </p:sp>
    </p:spTree>
    <p:extLst>
      <p:ext uri="{BB962C8B-B14F-4D97-AF65-F5344CB8AC3E}">
        <p14:creationId xmlns:p14="http://schemas.microsoft.com/office/powerpoint/2010/main" val="895269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1"/>
                </a:solidFill>
                <a:effectLst/>
                <a:latin typeface="+mn-lt"/>
                <a:ea typeface="+mn-ea"/>
                <a:cs typeface="+mn-cs"/>
              </a:rPr>
              <a:t>To show you how to create the front end part of</a:t>
            </a:r>
            <a:r>
              <a:rPr lang="en-US" sz="1100" b="0" kern="1200" baseline="0" dirty="0" smtClean="0">
                <a:solidFill>
                  <a:schemeClr val="tx1"/>
                </a:solidFill>
                <a:effectLst/>
                <a:latin typeface="+mn-lt"/>
                <a:ea typeface="+mn-ea"/>
                <a:cs typeface="+mn-cs"/>
              </a:rPr>
              <a:t>  this messaging application </a:t>
            </a:r>
            <a:r>
              <a:rPr lang="pt-BR" sz="1100" b="0" kern="1200" baseline="0" dirty="0" err="1" smtClean="0">
                <a:solidFill>
                  <a:schemeClr val="tx1"/>
                </a:solidFill>
                <a:effectLst/>
                <a:latin typeface="+mn-lt"/>
                <a:ea typeface="+mn-ea"/>
                <a:cs typeface="+mn-cs"/>
              </a:rPr>
              <a:t>w</a:t>
            </a:r>
            <a:r>
              <a:rPr lang="pt-BR" dirty="0" err="1" smtClean="0"/>
              <a:t>e</a:t>
            </a:r>
            <a:r>
              <a:rPr lang="pt-BR" baseline="0" dirty="0" smtClean="0"/>
              <a:t> </a:t>
            </a:r>
            <a:r>
              <a:rPr lang="pt-BR" baseline="0" dirty="0" err="1" smtClean="0"/>
              <a:t>will</a:t>
            </a:r>
            <a:r>
              <a:rPr lang="pt-BR" baseline="0" dirty="0" smtClean="0"/>
              <a:t> start </a:t>
            </a:r>
            <a:r>
              <a:rPr lang="pt-BR" baseline="0" dirty="0" err="1" smtClean="0"/>
              <a:t>from</a:t>
            </a:r>
            <a:r>
              <a:rPr lang="pt-BR" baseline="0" dirty="0" smtClean="0"/>
              <a:t> </a:t>
            </a:r>
            <a:r>
              <a:rPr lang="pt-BR" baseline="0" dirty="0" err="1" smtClean="0"/>
              <a:t>an</a:t>
            </a:r>
            <a:r>
              <a:rPr lang="pt-BR" baseline="0" dirty="0" smtClean="0"/>
              <a:t> </a:t>
            </a:r>
            <a:r>
              <a:rPr lang="pt-BR" baseline="0" dirty="0" err="1" smtClean="0"/>
              <a:t>application</a:t>
            </a:r>
            <a:r>
              <a:rPr lang="pt-BR" baseline="0" dirty="0" smtClean="0"/>
              <a:t> </a:t>
            </a:r>
            <a:r>
              <a:rPr lang="pt-BR" baseline="0" dirty="0" err="1" smtClean="0"/>
              <a:t>which</a:t>
            </a:r>
            <a:r>
              <a:rPr lang="pt-BR" baseline="0" dirty="0" smtClean="0"/>
              <a:t> </a:t>
            </a:r>
            <a:r>
              <a:rPr lang="pt-BR" baseline="0" dirty="0" err="1" smtClean="0"/>
              <a:t>has</a:t>
            </a:r>
            <a:r>
              <a:rPr lang="pt-BR" baseline="0" dirty="0" smtClean="0"/>
              <a:t> </a:t>
            </a:r>
            <a:r>
              <a:rPr lang="pt-BR" baseline="0" dirty="0" err="1" smtClean="0"/>
              <a:t>already</a:t>
            </a:r>
            <a:r>
              <a:rPr lang="pt-BR" baseline="0" dirty="0" smtClean="0"/>
              <a:t> material design </a:t>
            </a:r>
            <a:r>
              <a:rPr lang="pt-BR" baseline="0" dirty="0" err="1" smtClean="0"/>
              <a:t>like</a:t>
            </a:r>
            <a:r>
              <a:rPr lang="pt-BR" baseline="0" dirty="0" smtClean="0"/>
              <a:t> </a:t>
            </a:r>
            <a:r>
              <a:rPr lang="pt-BR" baseline="0" dirty="0" err="1" smtClean="0"/>
              <a:t>the</a:t>
            </a:r>
            <a:r>
              <a:rPr lang="pt-BR" baseline="0" dirty="0" smtClean="0"/>
              <a:t> </a:t>
            </a:r>
            <a:r>
              <a:rPr lang="pt-BR" baseline="0" dirty="0" err="1" smtClean="0"/>
              <a:t>application</a:t>
            </a:r>
            <a:r>
              <a:rPr lang="pt-BR" baseline="0" dirty="0" smtClean="0"/>
              <a:t> </a:t>
            </a:r>
            <a:r>
              <a:rPr lang="pt-BR" baseline="0" dirty="0" err="1" smtClean="0"/>
              <a:t>we</a:t>
            </a:r>
            <a:r>
              <a:rPr lang="pt-BR" baseline="0" dirty="0" smtClean="0"/>
              <a:t> </a:t>
            </a:r>
            <a:r>
              <a:rPr lang="pt-BR" baseline="0" dirty="0" err="1" smtClean="0"/>
              <a:t>created</a:t>
            </a:r>
            <a:r>
              <a:rPr lang="pt-BR" baseline="0" dirty="0" smtClean="0"/>
              <a:t> in </a:t>
            </a:r>
            <a:r>
              <a:rPr lang="pt-BR" baseline="0" dirty="0" err="1" smtClean="0"/>
              <a:t>the</a:t>
            </a:r>
            <a:r>
              <a:rPr lang="pt-BR" baseline="0" dirty="0" smtClean="0"/>
              <a:t> </a:t>
            </a:r>
            <a:r>
              <a:rPr lang="pt-BR" baseline="0" dirty="0" err="1" smtClean="0"/>
              <a:t>first</a:t>
            </a:r>
            <a:r>
              <a:rPr lang="pt-BR" baseline="0" dirty="0" smtClean="0"/>
              <a:t> </a:t>
            </a:r>
            <a:r>
              <a:rPr lang="pt-BR" baseline="0" dirty="0" err="1" smtClean="0"/>
              <a:t>section</a:t>
            </a: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aseline="0" dirty="0" smtClean="0"/>
              <a:t>The </a:t>
            </a:r>
            <a:r>
              <a:rPr lang="pt-BR" baseline="0" dirty="0" err="1" smtClean="0"/>
              <a:t>first</a:t>
            </a:r>
            <a:r>
              <a:rPr lang="pt-BR" baseline="0" dirty="0" smtClean="0"/>
              <a:t> </a:t>
            </a:r>
            <a:r>
              <a:rPr lang="pt-BR" baseline="0" dirty="0" err="1" smtClean="0"/>
              <a:t>thing</a:t>
            </a:r>
            <a:r>
              <a:rPr lang="pt-BR" baseline="0" dirty="0" smtClean="0"/>
              <a:t> </a:t>
            </a:r>
            <a:r>
              <a:rPr lang="pt-BR" baseline="0" dirty="0" err="1" smtClean="0"/>
              <a:t>we</a:t>
            </a:r>
            <a:r>
              <a:rPr lang="pt-BR" baseline="0" dirty="0" smtClean="0"/>
              <a:t> </a:t>
            </a:r>
            <a:r>
              <a:rPr lang="pt-BR" baseline="0" dirty="0" err="1" smtClean="0"/>
              <a:t>need</a:t>
            </a:r>
            <a:r>
              <a:rPr lang="pt-BR" baseline="0" dirty="0" smtClean="0"/>
              <a:t> </a:t>
            </a:r>
            <a:r>
              <a:rPr lang="pt-BR" baseline="0" dirty="0" err="1" smtClean="0"/>
              <a:t>to</a:t>
            </a:r>
            <a:r>
              <a:rPr lang="pt-BR" baseline="0" dirty="0" smtClean="0"/>
              <a:t> do </a:t>
            </a:r>
            <a:r>
              <a:rPr lang="pt-BR" baseline="0" dirty="0" err="1" smtClean="0"/>
              <a:t>is</a:t>
            </a:r>
            <a:r>
              <a:rPr lang="pt-BR" baseline="0" dirty="0" smtClean="0"/>
              <a:t> </a:t>
            </a:r>
            <a:r>
              <a:rPr lang="pt-BR" baseline="0" dirty="0" err="1" smtClean="0"/>
              <a:t>to</a:t>
            </a:r>
            <a:r>
              <a:rPr lang="pt-BR" baseline="0" dirty="0" smtClean="0"/>
              <a:t> setup </a:t>
            </a:r>
            <a:r>
              <a:rPr lang="pt-BR" baseline="0" dirty="0" err="1" smtClean="0"/>
              <a:t>the</a:t>
            </a:r>
            <a:r>
              <a:rPr lang="pt-BR" baseline="0" dirty="0" smtClean="0"/>
              <a:t> proxy </a:t>
            </a:r>
            <a:r>
              <a:rPr lang="pt-BR" baseline="0" dirty="0" err="1" smtClean="0"/>
              <a:t>to</a:t>
            </a:r>
            <a:r>
              <a:rPr lang="pt-BR" baseline="0" dirty="0" smtClean="0"/>
              <a:t> </a:t>
            </a:r>
            <a:r>
              <a:rPr lang="pt-BR" baseline="0" dirty="0" err="1" smtClean="0"/>
              <a:t>avoid</a:t>
            </a:r>
            <a:r>
              <a:rPr lang="pt-BR" baseline="0" dirty="0" smtClean="0"/>
              <a:t> </a:t>
            </a:r>
            <a:r>
              <a:rPr lang="pt-BR" baseline="0" dirty="0" err="1" smtClean="0"/>
              <a:t>cors</a:t>
            </a:r>
            <a:r>
              <a:rPr lang="pt-BR" baseline="0" dirty="0" smtClean="0"/>
              <a:t> </a:t>
            </a:r>
            <a:r>
              <a:rPr lang="pt-BR" baseline="0" dirty="0" err="1" smtClean="0"/>
              <a:t>problem</a:t>
            </a:r>
            <a:r>
              <a:rPr lang="pt-BR" baseline="0" dirty="0" smtClean="0"/>
              <a:t>, </a:t>
            </a:r>
            <a:r>
              <a:rPr lang="pt-BR" baseline="0" dirty="0" err="1" smtClean="0"/>
              <a:t>let’s</a:t>
            </a:r>
            <a:r>
              <a:rPr lang="pt-BR" baseline="0" dirty="0" smtClean="0"/>
              <a:t> </a:t>
            </a:r>
            <a:r>
              <a:rPr lang="pt-BR" baseline="0" dirty="0" err="1" smtClean="0"/>
              <a:t>create</a:t>
            </a:r>
            <a:r>
              <a:rPr lang="pt-BR" baseline="0" dirty="0" smtClean="0"/>
              <a:t> </a:t>
            </a:r>
            <a:r>
              <a:rPr lang="pt-BR" baseline="0" dirty="0" err="1" smtClean="0"/>
              <a:t>the</a:t>
            </a:r>
            <a:r>
              <a:rPr lang="pt-BR" baseline="0" dirty="0" smtClean="0"/>
              <a:t> </a:t>
            </a:r>
            <a:r>
              <a:rPr lang="pt-BR" baseline="0" dirty="0" err="1" smtClean="0"/>
              <a:t>proxy.conf.json</a:t>
            </a: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t>
            </a:r>
            <a:br>
              <a:rPr lang="pt-BR" dirty="0" smtClean="0"/>
            </a:br>
            <a:r>
              <a:rPr lang="pt-BR" dirty="0" smtClean="0"/>
              <a:t>  </a:t>
            </a:r>
            <a:r>
              <a:rPr lang="pt-BR" sz="1100" b="1" kern="1200" dirty="0" smtClean="0">
                <a:solidFill>
                  <a:schemeClr val="tx1"/>
                </a:solidFill>
                <a:effectLst/>
                <a:latin typeface="+mn-lt"/>
                <a:ea typeface="+mn-ea"/>
                <a:cs typeface="+mn-cs"/>
              </a:rPr>
              <a:t>"/chat"</a:t>
            </a:r>
            <a:r>
              <a:rPr lang="pt-BR" dirty="0" smtClean="0"/>
              <a:t>: {</a:t>
            </a:r>
            <a:br>
              <a:rPr lang="pt-BR" dirty="0" smtClean="0"/>
            </a:br>
            <a:r>
              <a:rPr lang="pt-BR" dirty="0" smtClean="0"/>
              <a:t>    </a:t>
            </a:r>
            <a:r>
              <a:rPr lang="pt-BR" sz="1100" b="1" kern="1200" dirty="0" smtClean="0">
                <a:solidFill>
                  <a:schemeClr val="tx1"/>
                </a:solidFill>
                <a:effectLst/>
                <a:latin typeface="+mn-lt"/>
                <a:ea typeface="+mn-ea"/>
                <a:cs typeface="+mn-cs"/>
              </a:rPr>
              <a:t>"</a:t>
            </a:r>
            <a:r>
              <a:rPr lang="pt-BR" sz="1100" b="1" kern="1200" dirty="0" err="1" smtClean="0">
                <a:solidFill>
                  <a:schemeClr val="tx1"/>
                </a:solidFill>
                <a:effectLst/>
                <a:latin typeface="+mn-lt"/>
                <a:ea typeface="+mn-ea"/>
                <a:cs typeface="+mn-cs"/>
              </a:rPr>
              <a:t>target</a:t>
            </a:r>
            <a:r>
              <a:rPr lang="pt-BR" sz="1100" b="1" kern="1200" dirty="0" smtClean="0">
                <a:solidFill>
                  <a:schemeClr val="tx1"/>
                </a:solidFill>
                <a:effectLst/>
                <a:latin typeface="+mn-lt"/>
                <a:ea typeface="+mn-ea"/>
                <a:cs typeface="+mn-cs"/>
              </a:rPr>
              <a:t>"</a:t>
            </a:r>
            <a:r>
              <a:rPr lang="pt-BR" dirty="0" smtClean="0"/>
              <a:t>: </a:t>
            </a:r>
            <a:r>
              <a:rPr lang="pt-BR" sz="1100" b="1" kern="1200" dirty="0" smtClean="0">
                <a:solidFill>
                  <a:schemeClr val="tx1"/>
                </a:solidFill>
                <a:effectLst/>
                <a:latin typeface="+mn-lt"/>
                <a:ea typeface="+mn-ea"/>
                <a:cs typeface="+mn-cs"/>
              </a:rPr>
              <a:t>"ws://localhost:8080"</a:t>
            </a:r>
            <a:r>
              <a:rPr lang="pt-BR" dirty="0" smtClean="0"/>
              <a:t>,</a:t>
            </a:r>
            <a:br>
              <a:rPr lang="pt-BR" dirty="0" smtClean="0"/>
            </a:br>
            <a:r>
              <a:rPr lang="pt-BR" dirty="0" smtClean="0"/>
              <a:t>    </a:t>
            </a:r>
            <a:r>
              <a:rPr lang="pt-BR" sz="1100" b="1" kern="1200" dirty="0" smtClean="0">
                <a:solidFill>
                  <a:schemeClr val="tx1"/>
                </a:solidFill>
                <a:effectLst/>
                <a:latin typeface="+mn-lt"/>
                <a:ea typeface="+mn-ea"/>
                <a:cs typeface="+mn-cs"/>
              </a:rPr>
              <a:t>"</a:t>
            </a:r>
            <a:r>
              <a:rPr lang="pt-BR" sz="1100" b="1" kern="1200" dirty="0" err="1" smtClean="0">
                <a:solidFill>
                  <a:schemeClr val="tx1"/>
                </a:solidFill>
                <a:effectLst/>
                <a:latin typeface="+mn-lt"/>
                <a:ea typeface="+mn-ea"/>
                <a:cs typeface="+mn-cs"/>
              </a:rPr>
              <a:t>secure</a:t>
            </a:r>
            <a:r>
              <a:rPr lang="pt-BR" sz="1100" b="1" kern="1200" dirty="0" smtClean="0">
                <a:solidFill>
                  <a:schemeClr val="tx1"/>
                </a:solidFill>
                <a:effectLst/>
                <a:latin typeface="+mn-lt"/>
                <a:ea typeface="+mn-ea"/>
                <a:cs typeface="+mn-cs"/>
              </a:rPr>
              <a:t>"</a:t>
            </a:r>
            <a:r>
              <a:rPr lang="pt-BR" dirty="0" smtClean="0"/>
              <a:t>: </a:t>
            </a:r>
            <a:r>
              <a:rPr lang="pt-BR" sz="1100" b="1" kern="1200" dirty="0" smtClean="0">
                <a:solidFill>
                  <a:schemeClr val="tx1"/>
                </a:solidFill>
                <a:effectLst/>
                <a:latin typeface="+mn-lt"/>
                <a:ea typeface="+mn-ea"/>
                <a:cs typeface="+mn-cs"/>
              </a:rPr>
              <a:t>false</a:t>
            </a:r>
            <a:r>
              <a:rPr lang="pt-BR" dirty="0" smtClean="0"/>
              <a:t>,</a:t>
            </a:r>
            <a:br>
              <a:rPr lang="pt-BR" dirty="0" smtClean="0"/>
            </a:br>
            <a:r>
              <a:rPr lang="pt-BR" dirty="0" smtClean="0"/>
              <a:t>    </a:t>
            </a:r>
            <a:r>
              <a:rPr lang="pt-BR" sz="1100" b="1" kern="1200" dirty="0" smtClean="0">
                <a:solidFill>
                  <a:schemeClr val="tx1"/>
                </a:solidFill>
                <a:effectLst/>
                <a:latin typeface="+mn-lt"/>
                <a:ea typeface="+mn-ea"/>
                <a:cs typeface="+mn-cs"/>
              </a:rPr>
              <a:t>"ws"</a:t>
            </a:r>
            <a:r>
              <a:rPr lang="pt-BR" dirty="0" smtClean="0"/>
              <a:t>: </a:t>
            </a:r>
            <a:r>
              <a:rPr lang="pt-BR" sz="1100" b="1" kern="1200" dirty="0" err="1" smtClean="0">
                <a:solidFill>
                  <a:schemeClr val="tx1"/>
                </a:solidFill>
                <a:effectLst/>
                <a:latin typeface="+mn-lt"/>
                <a:ea typeface="+mn-ea"/>
                <a:cs typeface="+mn-cs"/>
              </a:rPr>
              <a:t>true</a:t>
            </a:r>
            <a:r>
              <a:rPr lang="pt-BR" sz="1100" b="1" kern="1200" dirty="0" smtClean="0">
                <a:solidFill>
                  <a:schemeClr val="tx1"/>
                </a:solidFill>
                <a:effectLst/>
                <a:latin typeface="+mn-lt"/>
                <a:ea typeface="+mn-ea"/>
                <a:cs typeface="+mn-cs"/>
              </a:rPr>
              <a:t/>
            </a:r>
            <a:br>
              <a:rPr lang="pt-BR" sz="1100" b="1" kern="1200" dirty="0" smtClean="0">
                <a:solidFill>
                  <a:schemeClr val="tx1"/>
                </a:solidFill>
                <a:effectLst/>
                <a:latin typeface="+mn-lt"/>
                <a:ea typeface="+mn-ea"/>
                <a:cs typeface="+mn-cs"/>
              </a:rPr>
            </a:br>
            <a:r>
              <a:rPr lang="pt-BR" sz="1100" b="1" kern="1200" dirty="0" smtClean="0">
                <a:solidFill>
                  <a:schemeClr val="tx1"/>
                </a:solidFill>
                <a:effectLst/>
                <a:latin typeface="+mn-lt"/>
                <a:ea typeface="+mn-ea"/>
                <a:cs typeface="+mn-cs"/>
              </a:rPr>
              <a:t>  </a:t>
            </a:r>
            <a:r>
              <a:rPr lang="pt-BR" dirty="0" smtClean="0"/>
              <a:t>}</a:t>
            </a:r>
            <a:br>
              <a:rPr lang="pt-BR" dirty="0" smtClean="0"/>
            </a:br>
            <a:r>
              <a:rPr lang="pt-BR" dirty="0" smtClean="0"/>
              <a:t>}</a:t>
            </a:r>
            <a:br>
              <a:rPr lang="pt-BR" dirty="0" smtClean="0"/>
            </a:b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err="1" smtClean="0"/>
              <a:t>Than</a:t>
            </a:r>
            <a:r>
              <a:rPr lang="pt-BR" dirty="0" smtClean="0"/>
              <a:t> chante </a:t>
            </a:r>
            <a:r>
              <a:rPr lang="pt-BR" dirty="0" err="1" smtClean="0"/>
              <a:t>the</a:t>
            </a:r>
            <a:r>
              <a:rPr lang="pt-BR" baseline="0" dirty="0" smtClean="0"/>
              <a:t> </a:t>
            </a:r>
            <a:r>
              <a:rPr lang="pt-BR" baseline="0" dirty="0" err="1" smtClean="0"/>
              <a:t>package.json</a:t>
            </a:r>
            <a:r>
              <a:rPr lang="pt-BR" baseline="0" dirty="0" smtClean="0"/>
              <a:t> </a:t>
            </a:r>
            <a:r>
              <a:rPr lang="pt-BR" baseline="0" dirty="0" err="1" smtClean="0"/>
              <a:t>to</a:t>
            </a:r>
            <a:r>
              <a:rPr lang="pt-BR" baseline="0" dirty="0" smtClean="0"/>
              <a:t> </a:t>
            </a:r>
            <a:r>
              <a:rPr lang="pt-BR" baseline="0" dirty="0" err="1" smtClean="0"/>
              <a:t>make</a:t>
            </a:r>
            <a:r>
              <a:rPr lang="pt-BR" baseline="0" dirty="0" smtClean="0"/>
              <a:t> it </a:t>
            </a:r>
            <a:r>
              <a:rPr lang="pt-BR" baseline="0" dirty="0" err="1" smtClean="0"/>
              <a:t>run</a:t>
            </a:r>
            <a:r>
              <a:rPr lang="pt-BR" baseline="0" dirty="0" smtClean="0"/>
              <a:t> </a:t>
            </a:r>
            <a:r>
              <a:rPr lang="pt-BR" baseline="0" dirty="0" err="1" smtClean="0"/>
              <a:t>the</a:t>
            </a:r>
            <a:r>
              <a:rPr lang="pt-BR" baseline="0" dirty="0" smtClean="0"/>
              <a:t> proxy </a:t>
            </a:r>
            <a:r>
              <a:rPr lang="pt-BR" baseline="0" dirty="0" err="1" smtClean="0"/>
              <a:t>configuration</a:t>
            </a:r>
            <a:r>
              <a:rPr lang="pt-BR" baseline="0" dirty="0" smtClean="0"/>
              <a:t> </a:t>
            </a:r>
            <a:r>
              <a:rPr lang="pt-BR" baseline="0" dirty="0" err="1" smtClean="0"/>
              <a:t>when</a:t>
            </a:r>
            <a:r>
              <a:rPr lang="pt-BR" baseline="0" dirty="0" smtClean="0"/>
              <a:t> </a:t>
            </a:r>
            <a:r>
              <a:rPr lang="pt-BR" baseline="0" dirty="0" err="1" smtClean="0"/>
              <a:t>we</a:t>
            </a:r>
            <a:r>
              <a:rPr lang="pt-BR" baseline="0" dirty="0" smtClean="0"/>
              <a:t> </a:t>
            </a:r>
            <a:r>
              <a:rPr lang="pt-BR" baseline="0" dirty="0" err="1" smtClean="0"/>
              <a:t>run</a:t>
            </a:r>
            <a:r>
              <a:rPr lang="pt-BR" baseline="0" dirty="0" smtClean="0"/>
              <a:t> </a:t>
            </a:r>
            <a:r>
              <a:rPr lang="pt-BR" baseline="0" dirty="0" err="1" smtClean="0"/>
              <a:t>npm</a:t>
            </a:r>
            <a:r>
              <a:rPr lang="pt-BR" baseline="0" dirty="0" smtClean="0"/>
              <a:t> start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100" b="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b="1" kern="1200" dirty="0" smtClean="0">
                <a:solidFill>
                  <a:schemeClr val="tx1"/>
                </a:solidFill>
                <a:effectLst/>
                <a:latin typeface="+mn-lt"/>
                <a:ea typeface="+mn-ea"/>
                <a:cs typeface="+mn-cs"/>
              </a:rPr>
              <a:t>"start"</a:t>
            </a:r>
            <a:r>
              <a:rPr lang="pt-BR" dirty="0" smtClean="0"/>
              <a:t>: </a:t>
            </a:r>
            <a:r>
              <a:rPr lang="pt-BR" sz="1100" b="1" kern="1200" dirty="0" smtClean="0">
                <a:solidFill>
                  <a:schemeClr val="tx1"/>
                </a:solidFill>
                <a:effectLst/>
                <a:latin typeface="+mn-lt"/>
                <a:ea typeface="+mn-ea"/>
                <a:cs typeface="+mn-cs"/>
              </a:rPr>
              <a:t>"</a:t>
            </a:r>
            <a:r>
              <a:rPr lang="pt-BR" sz="1100" b="1" kern="1200" dirty="0" err="1" smtClean="0">
                <a:solidFill>
                  <a:schemeClr val="tx1"/>
                </a:solidFill>
                <a:effectLst/>
                <a:latin typeface="+mn-lt"/>
                <a:ea typeface="+mn-ea"/>
                <a:cs typeface="+mn-cs"/>
              </a:rPr>
              <a:t>ng</a:t>
            </a:r>
            <a:r>
              <a:rPr lang="pt-BR" sz="1100" b="1" kern="1200" dirty="0" smtClean="0">
                <a:solidFill>
                  <a:schemeClr val="tx1"/>
                </a:solidFill>
                <a:effectLst/>
                <a:latin typeface="+mn-lt"/>
                <a:ea typeface="+mn-ea"/>
                <a:cs typeface="+mn-cs"/>
              </a:rPr>
              <a:t> serve --proxy-</a:t>
            </a:r>
            <a:r>
              <a:rPr lang="pt-BR" sz="1100" b="1" kern="1200" dirty="0" err="1" smtClean="0">
                <a:solidFill>
                  <a:schemeClr val="tx1"/>
                </a:solidFill>
                <a:effectLst/>
                <a:latin typeface="+mn-lt"/>
                <a:ea typeface="+mn-ea"/>
                <a:cs typeface="+mn-cs"/>
              </a:rPr>
              <a:t>config</a:t>
            </a:r>
            <a:r>
              <a:rPr lang="pt-BR" sz="1100" b="1" kern="1200" dirty="0" smtClean="0">
                <a:solidFill>
                  <a:schemeClr val="tx1"/>
                </a:solidFill>
                <a:effectLst/>
                <a:latin typeface="+mn-lt"/>
                <a:ea typeface="+mn-ea"/>
                <a:cs typeface="+mn-cs"/>
              </a:rPr>
              <a:t> </a:t>
            </a:r>
            <a:r>
              <a:rPr lang="pt-BR" sz="1100" b="1" kern="1200" dirty="0" err="1" smtClean="0">
                <a:solidFill>
                  <a:schemeClr val="tx1"/>
                </a:solidFill>
                <a:effectLst/>
                <a:latin typeface="+mn-lt"/>
                <a:ea typeface="+mn-ea"/>
                <a:cs typeface="+mn-cs"/>
              </a:rPr>
              <a:t>proxy.conf.json</a:t>
            </a:r>
            <a:r>
              <a:rPr lang="pt-BR" sz="1100" b="1" kern="1200" dirty="0" smtClean="0">
                <a:solidFill>
                  <a:schemeClr val="tx1"/>
                </a:solidFill>
                <a:effectLst/>
                <a:latin typeface="+mn-lt"/>
                <a:ea typeface="+mn-ea"/>
                <a:cs typeface="+mn-cs"/>
              </a:rPr>
              <a:t>"</a:t>
            </a:r>
            <a:r>
              <a:rPr lang="pt-BR" dirty="0" smtClean="0"/>
              <a:t>,</a:t>
            </a:r>
            <a:br>
              <a:rPr lang="pt-BR" dirty="0" smtClean="0"/>
            </a:b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err="1" smtClean="0"/>
              <a:t>Now</a:t>
            </a:r>
            <a:r>
              <a:rPr lang="pt-BR" dirty="0" smtClean="0"/>
              <a:t> </a:t>
            </a:r>
            <a:r>
              <a:rPr lang="pt-BR" dirty="0" err="1" smtClean="0"/>
              <a:t>we</a:t>
            </a:r>
            <a:r>
              <a:rPr lang="pt-BR" dirty="0" smtClean="0"/>
              <a:t> </a:t>
            </a:r>
            <a:r>
              <a:rPr lang="pt-BR" dirty="0" err="1" smtClean="0"/>
              <a:t>need</a:t>
            </a:r>
            <a:r>
              <a:rPr lang="pt-BR" dirty="0" smtClean="0"/>
              <a:t> </a:t>
            </a:r>
            <a:r>
              <a:rPr lang="pt-BR" dirty="0" err="1" smtClean="0"/>
              <a:t>to</a:t>
            </a:r>
            <a:r>
              <a:rPr lang="pt-BR" dirty="0" smtClean="0"/>
              <a:t> </a:t>
            </a:r>
            <a:r>
              <a:rPr lang="pt-BR" dirty="0" err="1" smtClean="0"/>
              <a:t>create</a:t>
            </a:r>
            <a:r>
              <a:rPr lang="pt-BR" dirty="0" smtClean="0"/>
              <a:t> </a:t>
            </a:r>
            <a:r>
              <a:rPr lang="pt-BR" dirty="0" err="1" smtClean="0"/>
              <a:t>the</a:t>
            </a:r>
            <a:r>
              <a:rPr lang="pt-BR" dirty="0" smtClean="0"/>
              <a:t> </a:t>
            </a:r>
            <a:r>
              <a:rPr lang="pt-BR" dirty="0" err="1" smtClean="0"/>
              <a:t>service</a:t>
            </a:r>
            <a:r>
              <a:rPr lang="pt-BR" dirty="0" smtClean="0"/>
              <a:t> </a:t>
            </a:r>
            <a:r>
              <a:rPr lang="pt-BR" dirty="0" err="1" smtClean="0"/>
              <a:t>that</a:t>
            </a:r>
            <a:r>
              <a:rPr lang="pt-BR" dirty="0" smtClean="0"/>
              <a:t> </a:t>
            </a:r>
            <a:r>
              <a:rPr lang="pt-BR" dirty="0" err="1" smtClean="0"/>
              <a:t>will</a:t>
            </a:r>
            <a:r>
              <a:rPr lang="pt-BR" baseline="0" dirty="0" smtClean="0"/>
              <a:t> </a:t>
            </a:r>
            <a:r>
              <a:rPr lang="pt-BR" baseline="0" dirty="0" err="1" smtClean="0"/>
              <a:t>deal</a:t>
            </a:r>
            <a:r>
              <a:rPr lang="pt-BR" baseline="0" dirty="0" smtClean="0"/>
              <a:t> </a:t>
            </a:r>
            <a:r>
              <a:rPr lang="pt-BR" baseline="0" dirty="0" err="1" smtClean="0"/>
              <a:t>with</a:t>
            </a:r>
            <a:r>
              <a:rPr lang="pt-BR" baseline="0" dirty="0" smtClean="0"/>
              <a:t> </a:t>
            </a:r>
            <a:r>
              <a:rPr lang="pt-BR" baseline="0" dirty="0" err="1" smtClean="0"/>
              <a:t>the</a:t>
            </a:r>
            <a:r>
              <a:rPr lang="pt-BR" baseline="0" dirty="0" smtClean="0"/>
              <a:t> </a:t>
            </a:r>
            <a:r>
              <a:rPr lang="pt-BR" baseline="0" dirty="0" err="1" smtClean="0"/>
              <a:t>websocket</a:t>
            </a:r>
            <a:r>
              <a:rPr lang="pt-BR" baseline="0" dirty="0" smtClean="0"/>
              <a:t>, in </a:t>
            </a:r>
            <a:r>
              <a:rPr lang="pt-BR" baseline="0" dirty="0" err="1" smtClean="0"/>
              <a:t>this</a:t>
            </a:r>
            <a:r>
              <a:rPr lang="pt-BR" baseline="0" dirty="0" smtClean="0"/>
              <a:t> </a:t>
            </a:r>
            <a:r>
              <a:rPr lang="pt-BR" baseline="0" dirty="0" err="1" smtClean="0"/>
              <a:t>service</a:t>
            </a:r>
            <a:r>
              <a:rPr lang="pt-BR" baseline="0" dirty="0" smtClean="0"/>
              <a:t> </a:t>
            </a:r>
            <a:r>
              <a:rPr lang="pt-BR" baseline="0" dirty="0" err="1" smtClean="0"/>
              <a:t>we</a:t>
            </a:r>
            <a:r>
              <a:rPr lang="pt-BR" baseline="0" dirty="0" smtClean="0"/>
              <a:t> </a:t>
            </a:r>
            <a:r>
              <a:rPr lang="pt-BR" baseline="0" dirty="0" err="1" smtClean="0"/>
              <a:t>hace</a:t>
            </a:r>
            <a:r>
              <a:rPr lang="pt-BR" baseline="0" dirty="0" smtClean="0"/>
              <a:t> </a:t>
            </a:r>
            <a:r>
              <a:rPr lang="pt-BR" baseline="0" dirty="0" err="1" smtClean="0"/>
              <a:t>two</a:t>
            </a:r>
            <a:r>
              <a:rPr lang="pt-BR" baseline="0" dirty="0" smtClean="0"/>
              <a:t> </a:t>
            </a:r>
            <a:r>
              <a:rPr lang="pt-BR" baseline="0" dirty="0" err="1" smtClean="0"/>
              <a:t>methods</a:t>
            </a:r>
            <a:r>
              <a:rPr lang="pt-BR" baseline="0" dirty="0" smtClean="0"/>
              <a:t> </a:t>
            </a:r>
            <a:r>
              <a:rPr lang="pt-BR" baseline="0" dirty="0" err="1" smtClean="0"/>
              <a:t>one</a:t>
            </a:r>
            <a:r>
              <a:rPr lang="pt-BR" baseline="0" dirty="0" smtClean="0"/>
              <a:t> </a:t>
            </a:r>
            <a:r>
              <a:rPr lang="pt-BR" baseline="0" dirty="0" err="1" smtClean="0"/>
              <a:t>to</a:t>
            </a:r>
            <a:r>
              <a:rPr lang="pt-BR" baseline="0" dirty="0" smtClean="0"/>
              <a:t> </a:t>
            </a:r>
            <a:r>
              <a:rPr lang="pt-BR" baseline="0" dirty="0" err="1" smtClean="0"/>
              <a:t>connect</a:t>
            </a:r>
            <a:r>
              <a:rPr lang="pt-BR" baseline="0" dirty="0" smtClean="0"/>
              <a:t> </a:t>
            </a:r>
            <a:r>
              <a:rPr lang="pt-BR" baseline="0" dirty="0" err="1" smtClean="0"/>
              <a:t>the</a:t>
            </a:r>
            <a:r>
              <a:rPr lang="pt-BR" baseline="0" dirty="0" smtClean="0"/>
              <a:t> </a:t>
            </a:r>
            <a:r>
              <a:rPr lang="pt-BR" baseline="0" dirty="0" err="1" smtClean="0"/>
              <a:t>session</a:t>
            </a:r>
            <a:r>
              <a:rPr lang="pt-BR" baseline="0" dirty="0" smtClean="0"/>
              <a:t> </a:t>
            </a:r>
            <a:r>
              <a:rPr lang="pt-BR" baseline="0" dirty="0" err="1" smtClean="0"/>
              <a:t>and</a:t>
            </a:r>
            <a:r>
              <a:rPr lang="pt-BR" baseline="0" dirty="0" smtClean="0"/>
              <a:t> </a:t>
            </a:r>
            <a:r>
              <a:rPr lang="pt-BR" baseline="0" dirty="0" err="1" smtClean="0"/>
              <a:t>another</a:t>
            </a:r>
            <a:r>
              <a:rPr lang="pt-BR" baseline="0" dirty="0" smtClean="0"/>
              <a:t> </a:t>
            </a:r>
            <a:r>
              <a:rPr lang="pt-BR" baseline="0" dirty="0" err="1" smtClean="0"/>
              <a:t>to</a:t>
            </a:r>
            <a:r>
              <a:rPr lang="pt-BR" baseline="0" dirty="0" smtClean="0"/>
              <a:t> </a:t>
            </a:r>
            <a:r>
              <a:rPr lang="pt-BR" baseline="0" dirty="0" err="1" smtClean="0"/>
              <a:t>send</a:t>
            </a:r>
            <a:r>
              <a:rPr lang="pt-BR" baseline="0" dirty="0" smtClean="0"/>
              <a:t> </a:t>
            </a:r>
            <a:r>
              <a:rPr lang="pt-BR" baseline="0" dirty="0" err="1" smtClean="0"/>
              <a:t>messages</a:t>
            </a:r>
            <a:r>
              <a:rPr lang="pt-BR" baseline="0" dirty="0" smtClean="0"/>
              <a:t> </a:t>
            </a:r>
            <a:r>
              <a:rPr lang="pt-BR" baseline="0" dirty="0" err="1" smtClean="0"/>
              <a:t>on</a:t>
            </a:r>
            <a:r>
              <a:rPr lang="pt-BR" baseline="0" dirty="0" smtClean="0"/>
              <a:t> </a:t>
            </a:r>
            <a:r>
              <a:rPr lang="pt-BR" baseline="0" dirty="0" err="1" smtClean="0"/>
              <a:t>the</a:t>
            </a:r>
            <a:r>
              <a:rPr lang="pt-BR" baseline="0" dirty="0" smtClean="0"/>
              <a:t> </a:t>
            </a:r>
            <a:r>
              <a:rPr lang="pt-BR" baseline="0" dirty="0" err="1" smtClean="0"/>
              <a:t>websocket</a:t>
            </a:r>
            <a:r>
              <a:rPr lang="pt-BR"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aseline="0" dirty="0" smtClean="0"/>
              <a:t>In </a:t>
            </a:r>
            <a:r>
              <a:rPr lang="pt-BR" baseline="0" dirty="0" err="1" smtClean="0"/>
              <a:t>the</a:t>
            </a:r>
            <a:r>
              <a:rPr lang="pt-BR" baseline="0" dirty="0" smtClean="0"/>
              <a:t> </a:t>
            </a:r>
            <a:r>
              <a:rPr lang="pt-BR" baseline="0" dirty="0" err="1" smtClean="0"/>
              <a:t>connect</a:t>
            </a:r>
            <a:r>
              <a:rPr lang="pt-BR" baseline="0" dirty="0" smtClean="0"/>
              <a:t> </a:t>
            </a:r>
            <a:r>
              <a:rPr lang="pt-BR" baseline="0" dirty="0" err="1" smtClean="0"/>
              <a:t>method</a:t>
            </a:r>
            <a:r>
              <a:rPr lang="pt-BR" baseline="0" dirty="0" smtClean="0"/>
              <a:t> </a:t>
            </a:r>
            <a:r>
              <a:rPr lang="pt-BR" baseline="0" dirty="0" err="1" smtClean="0"/>
              <a:t>we</a:t>
            </a:r>
            <a:r>
              <a:rPr lang="pt-BR" baseline="0" dirty="0" smtClean="0"/>
              <a:t> </a:t>
            </a:r>
            <a:r>
              <a:rPr lang="pt-BR" baseline="0" dirty="0" err="1" smtClean="0"/>
              <a:t>subscribe</a:t>
            </a:r>
            <a:r>
              <a:rPr lang="pt-BR" baseline="0" dirty="0" smtClean="0"/>
              <a:t> </a:t>
            </a:r>
            <a:r>
              <a:rPr lang="pt-BR" baseline="0" dirty="0" err="1" smtClean="0"/>
              <a:t>on</a:t>
            </a:r>
            <a:r>
              <a:rPr lang="pt-BR" baseline="0" dirty="0" smtClean="0"/>
              <a:t> </a:t>
            </a:r>
            <a:r>
              <a:rPr lang="pt-BR" baseline="0" dirty="0" err="1" smtClean="0"/>
              <a:t>the</a:t>
            </a:r>
            <a:r>
              <a:rPr lang="pt-BR" baseline="0" dirty="0" smtClean="0"/>
              <a:t> </a:t>
            </a:r>
            <a:r>
              <a:rPr lang="pt-BR" baseline="0" dirty="0" err="1" smtClean="0"/>
              <a:t>onmessage</a:t>
            </a:r>
            <a:r>
              <a:rPr lang="pt-BR" baseline="0" dirty="0" smtClean="0"/>
              <a:t> </a:t>
            </a:r>
            <a:r>
              <a:rPr lang="pt-BR" baseline="0" dirty="0" err="1" smtClean="0"/>
              <a:t>event</a:t>
            </a:r>
            <a:r>
              <a:rPr lang="pt-BR" baseline="0" dirty="0" smtClean="0"/>
              <a:t> </a:t>
            </a:r>
            <a:r>
              <a:rPr lang="pt-BR" baseline="0" dirty="0" err="1" smtClean="0"/>
              <a:t>and</a:t>
            </a:r>
            <a:r>
              <a:rPr lang="pt-BR" baseline="0" dirty="0" smtClean="0"/>
              <a:t> </a:t>
            </a:r>
            <a:r>
              <a:rPr lang="pt-BR" baseline="0" dirty="0" err="1" smtClean="0"/>
              <a:t>everey</a:t>
            </a:r>
            <a:r>
              <a:rPr lang="pt-BR" baseline="0" dirty="0" smtClean="0"/>
              <a:t> time </a:t>
            </a:r>
            <a:r>
              <a:rPr lang="pt-BR" baseline="0" dirty="0" err="1" smtClean="0"/>
              <a:t>there</a:t>
            </a:r>
            <a:r>
              <a:rPr lang="pt-BR" baseline="0" dirty="0" smtClean="0"/>
              <a:t> </a:t>
            </a:r>
            <a:r>
              <a:rPr lang="pt-BR" baseline="0" dirty="0" err="1" smtClean="0"/>
              <a:t>is</a:t>
            </a:r>
            <a:r>
              <a:rPr lang="pt-BR" baseline="0" dirty="0" smtClean="0"/>
              <a:t> a new </a:t>
            </a:r>
            <a:r>
              <a:rPr lang="pt-BR" baseline="0" dirty="0" err="1" smtClean="0"/>
              <a:t>message</a:t>
            </a:r>
            <a:r>
              <a:rPr lang="pt-BR" baseline="0" dirty="0" smtClean="0"/>
              <a:t> </a:t>
            </a:r>
            <a:r>
              <a:rPr lang="pt-BR" baseline="0" dirty="0" err="1" smtClean="0"/>
              <a:t>we</a:t>
            </a:r>
            <a:r>
              <a:rPr lang="pt-BR" baseline="0" dirty="0" smtClean="0"/>
              <a:t> </a:t>
            </a:r>
            <a:r>
              <a:rPr lang="pt-BR" baseline="0" dirty="0" err="1" smtClean="0"/>
              <a:t>publish</a:t>
            </a:r>
            <a:r>
              <a:rPr lang="pt-BR" baseline="0" dirty="0" smtClean="0"/>
              <a:t> </a:t>
            </a:r>
            <a:r>
              <a:rPr lang="pt-BR" baseline="0" dirty="0" err="1" smtClean="0"/>
              <a:t>the</a:t>
            </a:r>
            <a:r>
              <a:rPr lang="pt-BR" baseline="0" dirty="0" smtClean="0"/>
              <a:t> </a:t>
            </a:r>
            <a:r>
              <a:rPr lang="pt-BR" baseline="0" dirty="0" err="1" smtClean="0"/>
              <a:t>message</a:t>
            </a:r>
            <a:r>
              <a:rPr lang="pt-BR" baseline="0" dirty="0" smtClean="0"/>
              <a:t> </a:t>
            </a:r>
            <a:r>
              <a:rPr lang="pt-BR" baseline="0" dirty="0" err="1" smtClean="0"/>
              <a:t>on</a:t>
            </a:r>
            <a:r>
              <a:rPr lang="pt-BR" baseline="0" dirty="0" smtClean="0"/>
              <a:t> </a:t>
            </a:r>
            <a:r>
              <a:rPr lang="pt-BR" baseline="0" dirty="0" err="1" smtClean="0"/>
              <a:t>the</a:t>
            </a:r>
            <a:r>
              <a:rPr lang="pt-BR" baseline="0" dirty="0" smtClean="0"/>
              <a:t> </a:t>
            </a:r>
            <a:r>
              <a:rPr lang="pt-BR" baseline="0" dirty="0" err="1" smtClean="0"/>
              <a:t>onMessage</a:t>
            </a:r>
            <a:r>
              <a:rPr lang="pt-BR" baseline="0" dirty="0" smtClean="0"/>
              <a:t> </a:t>
            </a:r>
            <a:r>
              <a:rPr lang="pt-BR" baseline="0" dirty="0" err="1" smtClean="0"/>
              <a:t>Subject</a:t>
            </a:r>
            <a:r>
              <a:rPr lang="pt-BR" baseline="0" dirty="0" smtClean="0"/>
              <a:t>.</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smtClean="0"/>
              <a:t>WebSocketService</a:t>
            </a:r>
            <a:r>
              <a:rPr lang="pt-BR" b="1"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b="0" kern="1200" dirty="0" err="1" smtClean="0">
                <a:solidFill>
                  <a:schemeClr val="tx1"/>
                </a:solidFill>
                <a:effectLst/>
                <a:latin typeface="+mn-lt"/>
                <a:ea typeface="+mn-ea"/>
                <a:cs typeface="+mn-cs"/>
              </a:rPr>
              <a:t>import</a:t>
            </a:r>
            <a:r>
              <a:rPr lang="pt-BR" sz="1100" b="0" kern="1200" dirty="0" smtClean="0">
                <a:solidFill>
                  <a:schemeClr val="tx1"/>
                </a:solidFill>
                <a:effectLst/>
                <a:latin typeface="+mn-lt"/>
                <a:ea typeface="+mn-ea"/>
                <a:cs typeface="+mn-cs"/>
              </a:rPr>
              <a:t> </a:t>
            </a:r>
            <a:r>
              <a:rPr lang="pt-BR" b="0" dirty="0" smtClean="0"/>
              <a:t>{</a:t>
            </a:r>
            <a:r>
              <a:rPr lang="pt-BR" b="0" dirty="0" err="1" smtClean="0"/>
              <a:t>Injectable</a:t>
            </a:r>
            <a:r>
              <a:rPr lang="pt-BR" b="0" dirty="0" smtClean="0"/>
              <a:t>} </a:t>
            </a:r>
            <a:r>
              <a:rPr lang="pt-BR" sz="1100" b="0" kern="1200" dirty="0" err="1" smtClean="0">
                <a:solidFill>
                  <a:schemeClr val="tx1"/>
                </a:solidFill>
                <a:effectLst/>
                <a:latin typeface="+mn-lt"/>
                <a:ea typeface="+mn-ea"/>
                <a:cs typeface="+mn-cs"/>
              </a:rPr>
              <a:t>from</a:t>
            </a:r>
            <a:r>
              <a:rPr lang="pt-BR" sz="1100" b="0" kern="1200" dirty="0" smtClean="0">
                <a:solidFill>
                  <a:schemeClr val="tx1"/>
                </a:solidFill>
                <a:effectLst/>
                <a:latin typeface="+mn-lt"/>
                <a:ea typeface="+mn-ea"/>
                <a:cs typeface="+mn-cs"/>
              </a:rPr>
              <a:t> '@angular/core'</a:t>
            </a:r>
            <a:r>
              <a:rPr lang="pt-BR" b="0" dirty="0" smtClean="0"/>
              <a:t>;</a:t>
            </a:r>
            <a:br>
              <a:rPr lang="pt-BR" b="0" dirty="0" smtClean="0"/>
            </a:br>
            <a:r>
              <a:rPr lang="pt-BR" sz="1100" b="0" kern="1200" dirty="0" err="1" smtClean="0">
                <a:solidFill>
                  <a:schemeClr val="tx1"/>
                </a:solidFill>
                <a:effectLst/>
                <a:latin typeface="+mn-lt"/>
                <a:ea typeface="+mn-ea"/>
                <a:cs typeface="+mn-cs"/>
              </a:rPr>
              <a:t>import</a:t>
            </a:r>
            <a:r>
              <a:rPr lang="pt-BR" sz="1100" b="0" kern="1200" dirty="0" smtClean="0">
                <a:solidFill>
                  <a:schemeClr val="tx1"/>
                </a:solidFill>
                <a:effectLst/>
                <a:latin typeface="+mn-lt"/>
                <a:ea typeface="+mn-ea"/>
                <a:cs typeface="+mn-cs"/>
              </a:rPr>
              <a:t> </a:t>
            </a:r>
            <a:r>
              <a:rPr lang="pt-BR" b="0" dirty="0" smtClean="0"/>
              <a:t>{</a:t>
            </a:r>
            <a:r>
              <a:rPr lang="pt-BR" b="0" dirty="0" err="1" smtClean="0"/>
              <a:t>Subject</a:t>
            </a:r>
            <a:r>
              <a:rPr lang="pt-BR" b="0" dirty="0" smtClean="0"/>
              <a:t>} </a:t>
            </a:r>
            <a:r>
              <a:rPr lang="pt-BR" sz="1100" b="0" kern="1200" dirty="0" err="1" smtClean="0">
                <a:solidFill>
                  <a:schemeClr val="tx1"/>
                </a:solidFill>
                <a:effectLst/>
                <a:latin typeface="+mn-lt"/>
                <a:ea typeface="+mn-ea"/>
                <a:cs typeface="+mn-cs"/>
              </a:rPr>
              <a:t>from</a:t>
            </a:r>
            <a:r>
              <a:rPr lang="pt-BR" sz="1100" b="0" kern="1200" dirty="0" smtClean="0">
                <a:solidFill>
                  <a:schemeClr val="tx1"/>
                </a:solidFill>
                <a:effectLst/>
                <a:latin typeface="+mn-lt"/>
                <a:ea typeface="+mn-ea"/>
                <a:cs typeface="+mn-cs"/>
              </a:rPr>
              <a:t> '</a:t>
            </a:r>
            <a:r>
              <a:rPr lang="pt-BR" sz="1100" b="0" kern="1200" dirty="0" err="1" smtClean="0">
                <a:solidFill>
                  <a:schemeClr val="tx1"/>
                </a:solidFill>
                <a:effectLst/>
                <a:latin typeface="+mn-lt"/>
                <a:ea typeface="+mn-ea"/>
                <a:cs typeface="+mn-cs"/>
              </a:rPr>
              <a:t>rxjs</a:t>
            </a:r>
            <a:r>
              <a:rPr lang="pt-BR" sz="1100" b="0" kern="1200" dirty="0" smtClean="0">
                <a:solidFill>
                  <a:schemeClr val="tx1"/>
                </a:solidFill>
                <a:effectLst/>
                <a:latin typeface="+mn-lt"/>
                <a:ea typeface="+mn-ea"/>
                <a:cs typeface="+mn-cs"/>
              </a:rPr>
              <a:t>/</a:t>
            </a:r>
            <a:r>
              <a:rPr lang="pt-BR" sz="1100" b="0" kern="1200" dirty="0" err="1" smtClean="0">
                <a:solidFill>
                  <a:schemeClr val="tx1"/>
                </a:solidFill>
                <a:effectLst/>
                <a:latin typeface="+mn-lt"/>
                <a:ea typeface="+mn-ea"/>
                <a:cs typeface="+mn-cs"/>
              </a:rPr>
              <a:t>Rx</a:t>
            </a:r>
            <a:r>
              <a:rPr lang="pt-BR" sz="1100" b="0" kern="1200" dirty="0" smtClean="0">
                <a:solidFill>
                  <a:schemeClr val="tx1"/>
                </a:solidFill>
                <a:effectLst/>
                <a:latin typeface="+mn-lt"/>
                <a:ea typeface="+mn-ea"/>
                <a:cs typeface="+mn-cs"/>
              </a:rPr>
              <a:t>'</a:t>
            </a:r>
            <a:r>
              <a:rPr lang="pt-BR" b="0" dirty="0" smtClean="0"/>
              <a:t>;</a:t>
            </a:r>
            <a:br>
              <a:rPr lang="pt-BR" b="0" dirty="0" smtClean="0"/>
            </a:br>
            <a:r>
              <a:rPr lang="pt-BR" b="0" dirty="0" smtClean="0"/>
              <a:t/>
            </a:r>
            <a:br>
              <a:rPr lang="pt-BR" b="0" dirty="0" smtClean="0"/>
            </a:br>
            <a:r>
              <a:rPr lang="pt-BR" b="0" dirty="0" smtClean="0"/>
              <a:t>@</a:t>
            </a:r>
            <a:r>
              <a:rPr lang="pt-BR" sz="1100" b="0" kern="1200" dirty="0" err="1" smtClean="0">
                <a:solidFill>
                  <a:schemeClr val="tx1"/>
                </a:solidFill>
                <a:effectLst/>
                <a:latin typeface="+mn-lt"/>
                <a:ea typeface="+mn-ea"/>
                <a:cs typeface="+mn-cs"/>
              </a:rPr>
              <a:t>Injectable</a:t>
            </a:r>
            <a:r>
              <a:rPr lang="pt-BR" b="0" dirty="0" smtClean="0"/>
              <a:t>()</a:t>
            </a:r>
            <a:br>
              <a:rPr lang="pt-BR" b="0" dirty="0" smtClean="0"/>
            </a:br>
            <a:r>
              <a:rPr lang="pt-BR" sz="1100" b="0" kern="1200" dirty="0" err="1" smtClean="0">
                <a:solidFill>
                  <a:schemeClr val="tx1"/>
                </a:solidFill>
                <a:effectLst/>
                <a:latin typeface="+mn-lt"/>
                <a:ea typeface="+mn-ea"/>
                <a:cs typeface="+mn-cs"/>
              </a:rPr>
              <a:t>export</a:t>
            </a:r>
            <a:r>
              <a:rPr lang="pt-BR" sz="1100" b="0" kern="1200" dirty="0" smtClean="0">
                <a:solidFill>
                  <a:schemeClr val="tx1"/>
                </a:solidFill>
                <a:effectLst/>
                <a:latin typeface="+mn-lt"/>
                <a:ea typeface="+mn-ea"/>
                <a:cs typeface="+mn-cs"/>
              </a:rPr>
              <a:t> </a:t>
            </a:r>
            <a:r>
              <a:rPr lang="pt-BR" sz="1100" b="0" kern="1200" dirty="0" err="1" smtClean="0">
                <a:solidFill>
                  <a:schemeClr val="tx1"/>
                </a:solidFill>
                <a:effectLst/>
                <a:latin typeface="+mn-lt"/>
                <a:ea typeface="+mn-ea"/>
                <a:cs typeface="+mn-cs"/>
              </a:rPr>
              <a:t>class</a:t>
            </a:r>
            <a:r>
              <a:rPr lang="pt-BR" sz="1100" b="0" kern="1200" dirty="0" smtClean="0">
                <a:solidFill>
                  <a:schemeClr val="tx1"/>
                </a:solidFill>
                <a:effectLst/>
                <a:latin typeface="+mn-lt"/>
                <a:ea typeface="+mn-ea"/>
                <a:cs typeface="+mn-cs"/>
              </a:rPr>
              <a:t> </a:t>
            </a:r>
            <a:r>
              <a:rPr lang="pt-BR" b="0" dirty="0" err="1" smtClean="0"/>
              <a:t>WebSocketService</a:t>
            </a:r>
            <a:r>
              <a:rPr lang="pt-BR" b="0" dirty="0" smtClean="0"/>
              <a:t> {</a:t>
            </a:r>
            <a:br>
              <a:rPr lang="pt-BR" b="0" dirty="0" smtClean="0"/>
            </a:br>
            <a:r>
              <a:rPr lang="pt-BR" b="0" dirty="0" smtClean="0"/>
              <a:t/>
            </a:r>
            <a:br>
              <a:rPr lang="pt-BR" b="0" dirty="0" smtClean="0"/>
            </a:br>
            <a:r>
              <a:rPr lang="pt-BR" b="0" dirty="0" smtClean="0"/>
              <a:t>  </a:t>
            </a:r>
            <a:r>
              <a:rPr lang="pt-BR" sz="1100" b="0" kern="1200" dirty="0" err="1" smtClean="0">
                <a:solidFill>
                  <a:schemeClr val="tx1"/>
                </a:solidFill>
                <a:effectLst/>
                <a:latin typeface="+mn-lt"/>
                <a:ea typeface="+mn-ea"/>
                <a:cs typeface="+mn-cs"/>
              </a:rPr>
              <a:t>onMessage</a:t>
            </a:r>
            <a:r>
              <a:rPr lang="pt-BR" b="0" dirty="0" smtClean="0"/>
              <a:t>: </a:t>
            </a:r>
            <a:r>
              <a:rPr lang="pt-BR" b="0" dirty="0" err="1" smtClean="0"/>
              <a:t>Subject</a:t>
            </a:r>
            <a:r>
              <a:rPr lang="pt-BR" b="0" dirty="0" smtClean="0"/>
              <a:t>&lt;</a:t>
            </a:r>
            <a:r>
              <a:rPr lang="pt-BR" sz="1100" b="0" kern="1200" dirty="0" err="1" smtClean="0">
                <a:solidFill>
                  <a:schemeClr val="tx1"/>
                </a:solidFill>
                <a:effectLst/>
                <a:latin typeface="+mn-lt"/>
                <a:ea typeface="+mn-ea"/>
                <a:cs typeface="+mn-cs"/>
              </a:rPr>
              <a:t>any</a:t>
            </a:r>
            <a:r>
              <a:rPr lang="pt-BR" b="0" dirty="0" smtClean="0"/>
              <a:t>&gt; = </a:t>
            </a:r>
            <a:r>
              <a:rPr lang="pt-BR" sz="1100" b="0" kern="1200" dirty="0" smtClean="0">
                <a:solidFill>
                  <a:schemeClr val="tx1"/>
                </a:solidFill>
                <a:effectLst/>
                <a:latin typeface="+mn-lt"/>
                <a:ea typeface="+mn-ea"/>
                <a:cs typeface="+mn-cs"/>
              </a:rPr>
              <a:t>new </a:t>
            </a:r>
            <a:r>
              <a:rPr lang="pt-BR" b="0" dirty="0" err="1" smtClean="0"/>
              <a:t>Subject</a:t>
            </a:r>
            <a:r>
              <a:rPr lang="pt-BR" b="0" dirty="0" smtClean="0"/>
              <a:t>&lt;</a:t>
            </a:r>
            <a:r>
              <a:rPr lang="pt-BR" sz="1100" b="0" kern="1200" dirty="0" err="1" smtClean="0">
                <a:solidFill>
                  <a:schemeClr val="tx1"/>
                </a:solidFill>
                <a:effectLst/>
                <a:latin typeface="+mn-lt"/>
                <a:ea typeface="+mn-ea"/>
                <a:cs typeface="+mn-cs"/>
              </a:rPr>
              <a:t>any</a:t>
            </a:r>
            <a:r>
              <a:rPr lang="pt-BR" b="0" dirty="0" smtClean="0"/>
              <a:t>&gt;();</a:t>
            </a:r>
            <a:br>
              <a:rPr lang="pt-BR" b="0" dirty="0" smtClean="0"/>
            </a:br>
            <a:r>
              <a:rPr lang="pt-BR" b="0" dirty="0" smtClean="0"/>
              <a:t/>
            </a:r>
            <a:br>
              <a:rPr lang="pt-BR" b="0" dirty="0" smtClean="0"/>
            </a:br>
            <a:r>
              <a:rPr lang="pt-BR" b="0" dirty="0" smtClean="0"/>
              <a:t>  </a:t>
            </a:r>
            <a:r>
              <a:rPr lang="pt-BR" sz="1100" b="0" kern="1200" dirty="0" err="1" smtClean="0">
                <a:solidFill>
                  <a:schemeClr val="tx1"/>
                </a:solidFill>
                <a:effectLst/>
                <a:latin typeface="+mn-lt"/>
                <a:ea typeface="+mn-ea"/>
                <a:cs typeface="+mn-cs"/>
              </a:rPr>
              <a:t>websocket</a:t>
            </a:r>
            <a:r>
              <a:rPr lang="pt-BR" b="0" dirty="0" smtClean="0"/>
              <a:t>;</a:t>
            </a:r>
            <a:br>
              <a:rPr lang="pt-BR" b="0" dirty="0" smtClean="0"/>
            </a:br>
            <a:r>
              <a:rPr lang="pt-BR" b="0" dirty="0" smtClean="0"/>
              <a:t/>
            </a:r>
            <a:br>
              <a:rPr lang="pt-BR" b="0" dirty="0" smtClean="0"/>
            </a:br>
            <a:r>
              <a:rPr lang="pt-BR" b="0" dirty="0" smtClean="0"/>
              <a:t>  </a:t>
            </a:r>
            <a:r>
              <a:rPr lang="pt-BR" sz="1100" b="0" kern="1200" dirty="0" err="1" smtClean="0">
                <a:solidFill>
                  <a:schemeClr val="tx1"/>
                </a:solidFill>
                <a:effectLst/>
                <a:latin typeface="+mn-lt"/>
                <a:ea typeface="+mn-ea"/>
                <a:cs typeface="+mn-cs"/>
              </a:rPr>
              <a:t>constructor</a:t>
            </a:r>
            <a:r>
              <a:rPr lang="pt-BR" b="0" dirty="0" smtClean="0"/>
              <a:t>() {</a:t>
            </a:r>
            <a:br>
              <a:rPr lang="pt-BR" b="0" dirty="0" smtClean="0"/>
            </a:br>
            <a:r>
              <a:rPr lang="pt-BR" b="0" dirty="0" smtClean="0"/>
              <a:t>    </a:t>
            </a:r>
            <a:r>
              <a:rPr lang="pt-BR" sz="1100" b="0" kern="1200" dirty="0" err="1" smtClean="0">
                <a:solidFill>
                  <a:schemeClr val="tx1"/>
                </a:solidFill>
                <a:effectLst/>
                <a:latin typeface="+mn-lt"/>
                <a:ea typeface="+mn-ea"/>
                <a:cs typeface="+mn-cs"/>
              </a:rPr>
              <a:t>this</a:t>
            </a:r>
            <a:r>
              <a:rPr lang="pt-BR" b="0" dirty="0" err="1" smtClean="0"/>
              <a:t>.</a:t>
            </a:r>
            <a:r>
              <a:rPr lang="pt-BR" sz="1100" b="0" kern="1200" dirty="0" err="1" smtClean="0">
                <a:solidFill>
                  <a:schemeClr val="tx1"/>
                </a:solidFill>
                <a:effectLst/>
                <a:latin typeface="+mn-lt"/>
                <a:ea typeface="+mn-ea"/>
                <a:cs typeface="+mn-cs"/>
              </a:rPr>
              <a:t>connect</a:t>
            </a:r>
            <a:r>
              <a:rPr lang="pt-BR" b="0" dirty="0" smtClean="0"/>
              <a:t>();</a:t>
            </a:r>
            <a:br>
              <a:rPr lang="pt-BR" b="0" dirty="0" smtClean="0"/>
            </a:br>
            <a:r>
              <a:rPr lang="pt-BR" b="0" dirty="0" smtClean="0"/>
              <a:t>  }</a:t>
            </a:r>
            <a:br>
              <a:rPr lang="pt-BR" b="0" dirty="0" smtClean="0"/>
            </a:br>
            <a:r>
              <a:rPr lang="pt-BR" b="0" dirty="0" smtClean="0"/>
              <a:t/>
            </a:r>
            <a:br>
              <a:rPr lang="pt-BR" b="0" dirty="0" smtClean="0"/>
            </a:br>
            <a:r>
              <a:rPr lang="pt-BR" b="0" dirty="0" smtClean="0"/>
              <a:t>  </a:t>
            </a:r>
            <a:r>
              <a:rPr lang="pt-BR" sz="1100" b="0" kern="1200" dirty="0" err="1" smtClean="0">
                <a:solidFill>
                  <a:schemeClr val="tx1"/>
                </a:solidFill>
                <a:effectLst/>
                <a:latin typeface="+mn-lt"/>
                <a:ea typeface="+mn-ea"/>
                <a:cs typeface="+mn-cs"/>
              </a:rPr>
              <a:t>connect</a:t>
            </a:r>
            <a:r>
              <a:rPr lang="pt-BR" b="0" dirty="0" smtClean="0"/>
              <a:t>() {</a:t>
            </a:r>
            <a:br>
              <a:rPr lang="pt-BR" b="0" dirty="0" smtClean="0"/>
            </a:br>
            <a:r>
              <a:rPr lang="pt-BR" b="0" dirty="0" smtClean="0"/>
              <a:t>    </a:t>
            </a:r>
            <a:r>
              <a:rPr lang="pt-BR" sz="1100" b="0" kern="1200" dirty="0" err="1" smtClean="0">
                <a:solidFill>
                  <a:schemeClr val="tx1"/>
                </a:solidFill>
                <a:effectLst/>
                <a:latin typeface="+mn-lt"/>
                <a:ea typeface="+mn-ea"/>
                <a:cs typeface="+mn-cs"/>
              </a:rPr>
              <a:t>this</a:t>
            </a:r>
            <a:r>
              <a:rPr lang="pt-BR" b="0" dirty="0" err="1" smtClean="0"/>
              <a:t>.</a:t>
            </a:r>
            <a:r>
              <a:rPr lang="pt-BR" sz="1100" b="0" kern="1200" dirty="0" err="1" smtClean="0">
                <a:solidFill>
                  <a:schemeClr val="tx1"/>
                </a:solidFill>
                <a:effectLst/>
                <a:latin typeface="+mn-lt"/>
                <a:ea typeface="+mn-ea"/>
                <a:cs typeface="+mn-cs"/>
              </a:rPr>
              <a:t>websocket</a:t>
            </a:r>
            <a:r>
              <a:rPr lang="pt-BR" sz="1100" b="0" kern="1200" dirty="0" smtClean="0">
                <a:solidFill>
                  <a:schemeClr val="tx1"/>
                </a:solidFill>
                <a:effectLst/>
                <a:latin typeface="+mn-lt"/>
                <a:ea typeface="+mn-ea"/>
                <a:cs typeface="+mn-cs"/>
              </a:rPr>
              <a:t> </a:t>
            </a:r>
            <a:r>
              <a:rPr lang="pt-BR" b="0" dirty="0" smtClean="0"/>
              <a:t>= </a:t>
            </a:r>
            <a:r>
              <a:rPr lang="pt-BR" sz="1100" b="0" kern="1200" dirty="0" smtClean="0">
                <a:solidFill>
                  <a:schemeClr val="tx1"/>
                </a:solidFill>
                <a:effectLst/>
                <a:latin typeface="+mn-lt"/>
                <a:ea typeface="+mn-ea"/>
                <a:cs typeface="+mn-cs"/>
              </a:rPr>
              <a:t>new </a:t>
            </a:r>
            <a:r>
              <a:rPr lang="pt-BR" sz="1100" b="0" i="1" kern="1200" dirty="0" err="1" smtClean="0">
                <a:solidFill>
                  <a:schemeClr val="tx1"/>
                </a:solidFill>
                <a:effectLst/>
                <a:latin typeface="+mn-lt"/>
                <a:ea typeface="+mn-ea"/>
                <a:cs typeface="+mn-cs"/>
              </a:rPr>
              <a:t>WebSocket</a:t>
            </a:r>
            <a:r>
              <a:rPr lang="pt-BR" b="0" dirty="0" smtClean="0"/>
              <a:t>(</a:t>
            </a:r>
            <a:r>
              <a:rPr lang="pt-BR" sz="1100" b="0" kern="1200" dirty="0" smtClean="0">
                <a:solidFill>
                  <a:schemeClr val="tx1"/>
                </a:solidFill>
                <a:effectLst/>
                <a:latin typeface="+mn-lt"/>
                <a:ea typeface="+mn-ea"/>
                <a:cs typeface="+mn-cs"/>
              </a:rPr>
              <a:t>'ws://localhost:4200/chat'</a:t>
            </a:r>
            <a:r>
              <a:rPr lang="pt-BR" b="0" dirty="0" smtClean="0"/>
              <a:t>);</a:t>
            </a:r>
            <a:br>
              <a:rPr lang="pt-BR" b="0" dirty="0" smtClean="0"/>
            </a:br>
            <a:r>
              <a:rPr lang="pt-BR" b="0" dirty="0" smtClean="0"/>
              <a:t>    </a:t>
            </a:r>
            <a:r>
              <a:rPr lang="pt-BR" sz="1100" b="0" kern="1200" dirty="0" err="1" smtClean="0">
                <a:solidFill>
                  <a:schemeClr val="tx1"/>
                </a:solidFill>
                <a:effectLst/>
                <a:latin typeface="+mn-lt"/>
                <a:ea typeface="+mn-ea"/>
                <a:cs typeface="+mn-cs"/>
              </a:rPr>
              <a:t>this</a:t>
            </a:r>
            <a:r>
              <a:rPr lang="pt-BR" b="0" dirty="0" err="1" smtClean="0"/>
              <a:t>.</a:t>
            </a:r>
            <a:r>
              <a:rPr lang="pt-BR" sz="1100" b="0" kern="1200" dirty="0" err="1" smtClean="0">
                <a:solidFill>
                  <a:schemeClr val="tx1"/>
                </a:solidFill>
                <a:effectLst/>
                <a:latin typeface="+mn-lt"/>
                <a:ea typeface="+mn-ea"/>
                <a:cs typeface="+mn-cs"/>
              </a:rPr>
              <a:t>websocket</a:t>
            </a:r>
            <a:r>
              <a:rPr lang="pt-BR" b="0" dirty="0" err="1" smtClean="0"/>
              <a:t>.</a:t>
            </a:r>
            <a:r>
              <a:rPr lang="pt-BR" sz="1100" b="0" kern="1200" dirty="0" err="1" smtClean="0">
                <a:solidFill>
                  <a:schemeClr val="tx1"/>
                </a:solidFill>
                <a:effectLst/>
                <a:latin typeface="+mn-lt"/>
                <a:ea typeface="+mn-ea"/>
                <a:cs typeface="+mn-cs"/>
              </a:rPr>
              <a:t>onmessage</a:t>
            </a:r>
            <a:r>
              <a:rPr lang="pt-BR" sz="1100" b="0" kern="1200" dirty="0" smtClean="0">
                <a:solidFill>
                  <a:schemeClr val="tx1"/>
                </a:solidFill>
                <a:effectLst/>
                <a:latin typeface="+mn-lt"/>
                <a:ea typeface="+mn-ea"/>
                <a:cs typeface="+mn-cs"/>
              </a:rPr>
              <a:t> </a:t>
            </a:r>
            <a:r>
              <a:rPr lang="pt-BR" b="0" dirty="0" smtClean="0"/>
              <a:t>= (</a:t>
            </a:r>
            <a:r>
              <a:rPr lang="pt-BR" b="0" dirty="0" err="1" smtClean="0"/>
              <a:t>message</a:t>
            </a:r>
            <a:r>
              <a:rPr lang="pt-BR" b="0" dirty="0" smtClean="0"/>
              <a:t>: </a:t>
            </a:r>
            <a:r>
              <a:rPr lang="pt-BR" b="0" dirty="0" err="1" smtClean="0"/>
              <a:t>MessageEvent</a:t>
            </a:r>
            <a:r>
              <a:rPr lang="pt-BR" b="0" dirty="0" smtClean="0"/>
              <a:t>) =&gt; {</a:t>
            </a:r>
            <a:br>
              <a:rPr lang="pt-BR" b="0" dirty="0" smtClean="0"/>
            </a:br>
            <a:r>
              <a:rPr lang="pt-BR" b="0" dirty="0" smtClean="0"/>
              <a:t>      </a:t>
            </a:r>
            <a:r>
              <a:rPr lang="pt-BR" sz="1100" b="0" kern="1200" dirty="0" err="1" smtClean="0">
                <a:solidFill>
                  <a:schemeClr val="tx1"/>
                </a:solidFill>
                <a:effectLst/>
                <a:latin typeface="+mn-lt"/>
                <a:ea typeface="+mn-ea"/>
                <a:cs typeface="+mn-cs"/>
              </a:rPr>
              <a:t>this</a:t>
            </a:r>
            <a:r>
              <a:rPr lang="pt-BR" b="0" dirty="0" err="1" smtClean="0"/>
              <a:t>.</a:t>
            </a:r>
            <a:r>
              <a:rPr lang="pt-BR" sz="1100" b="0" kern="1200" dirty="0" err="1" smtClean="0">
                <a:solidFill>
                  <a:schemeClr val="tx1"/>
                </a:solidFill>
                <a:effectLst/>
                <a:latin typeface="+mn-lt"/>
                <a:ea typeface="+mn-ea"/>
                <a:cs typeface="+mn-cs"/>
              </a:rPr>
              <a:t>onMessage</a:t>
            </a:r>
            <a:r>
              <a:rPr lang="pt-BR" b="0" dirty="0" err="1" smtClean="0"/>
              <a:t>.</a:t>
            </a:r>
            <a:r>
              <a:rPr lang="pt-BR" sz="1100" b="0" kern="1200" dirty="0" err="1" smtClean="0">
                <a:solidFill>
                  <a:schemeClr val="tx1"/>
                </a:solidFill>
                <a:effectLst/>
                <a:latin typeface="+mn-lt"/>
                <a:ea typeface="+mn-ea"/>
                <a:cs typeface="+mn-cs"/>
              </a:rPr>
              <a:t>next</a:t>
            </a:r>
            <a:r>
              <a:rPr lang="pt-BR" b="0" dirty="0" smtClean="0"/>
              <a:t>(</a:t>
            </a:r>
            <a:r>
              <a:rPr lang="pt-BR" b="0" dirty="0" err="1" smtClean="0"/>
              <a:t>message</a:t>
            </a:r>
            <a:r>
              <a:rPr lang="pt-BR" b="0" dirty="0" smtClean="0"/>
              <a:t>);</a:t>
            </a:r>
            <a:br>
              <a:rPr lang="pt-BR" b="0" dirty="0" smtClean="0"/>
            </a:br>
            <a:r>
              <a:rPr lang="pt-BR" b="0" dirty="0" smtClean="0"/>
              <a:t>    };</a:t>
            </a:r>
            <a:br>
              <a:rPr lang="pt-BR" b="0" dirty="0" smtClean="0"/>
            </a:br>
            <a:r>
              <a:rPr lang="pt-BR" b="0" dirty="0" smtClean="0"/>
              <a:t>  }</a:t>
            </a:r>
            <a:br>
              <a:rPr lang="pt-BR" b="0" dirty="0" smtClean="0"/>
            </a:br>
            <a:r>
              <a:rPr lang="pt-BR" b="0" dirty="0" smtClean="0"/>
              <a:t/>
            </a:r>
            <a:br>
              <a:rPr lang="pt-BR" b="0" dirty="0" smtClean="0"/>
            </a:br>
            <a:r>
              <a:rPr lang="pt-BR" b="0" dirty="0" smtClean="0"/>
              <a:t>  </a:t>
            </a:r>
            <a:r>
              <a:rPr lang="pt-BR" sz="1100" b="0" kern="1200" dirty="0" err="1" smtClean="0">
                <a:solidFill>
                  <a:schemeClr val="tx1"/>
                </a:solidFill>
                <a:effectLst/>
                <a:latin typeface="+mn-lt"/>
                <a:ea typeface="+mn-ea"/>
                <a:cs typeface="+mn-cs"/>
              </a:rPr>
              <a:t>send</a:t>
            </a:r>
            <a:r>
              <a:rPr lang="pt-BR" b="0" dirty="0" smtClean="0"/>
              <a:t>(</a:t>
            </a:r>
            <a:r>
              <a:rPr lang="pt-BR" b="0" dirty="0" err="1" smtClean="0"/>
              <a:t>message</a:t>
            </a:r>
            <a:r>
              <a:rPr lang="pt-BR" b="0" dirty="0" smtClean="0"/>
              <a:t>: </a:t>
            </a:r>
            <a:r>
              <a:rPr lang="pt-BR" sz="1100" b="0" kern="1200" dirty="0" err="1" smtClean="0">
                <a:solidFill>
                  <a:schemeClr val="tx1"/>
                </a:solidFill>
                <a:effectLst/>
                <a:latin typeface="+mn-lt"/>
                <a:ea typeface="+mn-ea"/>
                <a:cs typeface="+mn-cs"/>
              </a:rPr>
              <a:t>string</a:t>
            </a:r>
            <a:r>
              <a:rPr lang="pt-BR" b="0" dirty="0" smtClean="0"/>
              <a:t>): </a:t>
            </a:r>
            <a:r>
              <a:rPr lang="pt-BR" sz="1100" b="0" kern="1200" dirty="0" err="1" smtClean="0">
                <a:solidFill>
                  <a:schemeClr val="tx1"/>
                </a:solidFill>
                <a:effectLst/>
                <a:latin typeface="+mn-lt"/>
                <a:ea typeface="+mn-ea"/>
                <a:cs typeface="+mn-cs"/>
              </a:rPr>
              <a:t>void</a:t>
            </a:r>
            <a:r>
              <a:rPr lang="pt-BR" sz="1100" b="0" kern="1200" dirty="0" smtClean="0">
                <a:solidFill>
                  <a:schemeClr val="tx1"/>
                </a:solidFill>
                <a:effectLst/>
                <a:latin typeface="+mn-lt"/>
                <a:ea typeface="+mn-ea"/>
                <a:cs typeface="+mn-cs"/>
              </a:rPr>
              <a:t> </a:t>
            </a:r>
            <a:r>
              <a:rPr lang="pt-BR" b="0" dirty="0" smtClean="0"/>
              <a:t>{</a:t>
            </a:r>
            <a:br>
              <a:rPr lang="pt-BR" b="0" dirty="0" smtClean="0"/>
            </a:br>
            <a:r>
              <a:rPr lang="pt-BR" b="0" dirty="0" smtClean="0"/>
              <a:t>    </a:t>
            </a:r>
            <a:r>
              <a:rPr lang="pt-BR" sz="1100" b="0" kern="1200" dirty="0" err="1" smtClean="0">
                <a:solidFill>
                  <a:schemeClr val="tx1"/>
                </a:solidFill>
                <a:effectLst/>
                <a:latin typeface="+mn-lt"/>
                <a:ea typeface="+mn-ea"/>
                <a:cs typeface="+mn-cs"/>
              </a:rPr>
              <a:t>this</a:t>
            </a:r>
            <a:r>
              <a:rPr lang="pt-BR" b="0" dirty="0" err="1" smtClean="0"/>
              <a:t>.</a:t>
            </a:r>
            <a:r>
              <a:rPr lang="pt-BR" sz="1100" b="0" kern="1200" dirty="0" err="1" smtClean="0">
                <a:solidFill>
                  <a:schemeClr val="tx1"/>
                </a:solidFill>
                <a:effectLst/>
                <a:latin typeface="+mn-lt"/>
                <a:ea typeface="+mn-ea"/>
                <a:cs typeface="+mn-cs"/>
              </a:rPr>
              <a:t>websocket</a:t>
            </a:r>
            <a:r>
              <a:rPr lang="pt-BR" b="0" dirty="0" err="1" smtClean="0"/>
              <a:t>.</a:t>
            </a:r>
            <a:r>
              <a:rPr lang="pt-BR" sz="1100" b="0" kern="1200" dirty="0" err="1" smtClean="0">
                <a:solidFill>
                  <a:schemeClr val="tx1"/>
                </a:solidFill>
                <a:effectLst/>
                <a:latin typeface="+mn-lt"/>
                <a:ea typeface="+mn-ea"/>
                <a:cs typeface="+mn-cs"/>
              </a:rPr>
              <a:t>send</a:t>
            </a:r>
            <a:r>
              <a:rPr lang="pt-BR" b="0" dirty="0" smtClean="0"/>
              <a:t>(</a:t>
            </a:r>
            <a:r>
              <a:rPr lang="pt-BR" b="0" dirty="0" err="1" smtClean="0"/>
              <a:t>message</a:t>
            </a:r>
            <a:r>
              <a:rPr lang="pt-BR" b="0" dirty="0" smtClean="0"/>
              <a:t>);</a:t>
            </a:r>
            <a:br>
              <a:rPr lang="pt-BR" b="0" dirty="0" smtClean="0"/>
            </a:br>
            <a:r>
              <a:rPr lang="pt-BR" b="0" dirty="0" smtClean="0"/>
              <a:t>  }</a:t>
            </a:r>
            <a:br>
              <a:rPr lang="pt-BR" b="0" dirty="0" smtClean="0"/>
            </a:br>
            <a:r>
              <a:rPr lang="pt-BR" b="0" dirty="0" smtClean="0"/>
              <a:t/>
            </a:r>
            <a:br>
              <a:rPr lang="pt-BR" b="0" dirty="0" smtClean="0"/>
            </a:br>
            <a:r>
              <a:rPr lang="pt-BR" b="0" dirty="0" smtClean="0"/>
              <a:t>}</a:t>
            </a:r>
            <a:r>
              <a:rPr lang="pt-BR" dirty="0" smtClean="0"/>
              <a:t/>
            </a:r>
            <a:br>
              <a:rPr lang="pt-BR" dirty="0" smtClean="0"/>
            </a:b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smtClean="0"/>
              <a:t>In </a:t>
            </a:r>
            <a:r>
              <a:rPr lang="pt-BR" b="0" dirty="0" err="1" smtClean="0"/>
              <a:t>order</a:t>
            </a:r>
            <a:r>
              <a:rPr lang="pt-BR" b="0" baseline="0" dirty="0" smtClean="0"/>
              <a:t> </a:t>
            </a:r>
            <a:r>
              <a:rPr lang="pt-BR" b="0" baseline="0" dirty="0" err="1" smtClean="0"/>
              <a:t>to</a:t>
            </a:r>
            <a:r>
              <a:rPr lang="pt-BR" b="0" baseline="0" dirty="0" smtClean="0"/>
              <a:t> </a:t>
            </a:r>
            <a:r>
              <a:rPr lang="pt-BR" b="0" baseline="0" dirty="0" err="1" smtClean="0"/>
              <a:t>be</a:t>
            </a:r>
            <a:r>
              <a:rPr lang="pt-BR" b="0" baseline="0" dirty="0" smtClean="0"/>
              <a:t> </a:t>
            </a:r>
            <a:r>
              <a:rPr lang="pt-BR" b="0" baseline="0" dirty="0" err="1" smtClean="0"/>
              <a:t>able</a:t>
            </a:r>
            <a:r>
              <a:rPr lang="pt-BR" b="0" baseline="0" dirty="0" smtClean="0"/>
              <a:t> </a:t>
            </a:r>
            <a:r>
              <a:rPr lang="pt-BR" b="0" baseline="0" dirty="0" err="1" smtClean="0"/>
              <a:t>to</a:t>
            </a:r>
            <a:r>
              <a:rPr lang="pt-BR" b="0" baseline="0" dirty="0" smtClean="0"/>
              <a:t> use </a:t>
            </a:r>
            <a:r>
              <a:rPr lang="pt-BR" b="0" baseline="0" dirty="0" err="1" smtClean="0"/>
              <a:t>this</a:t>
            </a:r>
            <a:r>
              <a:rPr lang="pt-BR" b="0" baseline="0" dirty="0" smtClean="0"/>
              <a:t> </a:t>
            </a:r>
            <a:r>
              <a:rPr lang="pt-BR" b="0" baseline="0" dirty="0" err="1" smtClean="0"/>
              <a:t>service</a:t>
            </a:r>
            <a:r>
              <a:rPr lang="pt-BR" b="0" baseline="0" dirty="0" smtClean="0"/>
              <a:t> in </a:t>
            </a:r>
            <a:r>
              <a:rPr lang="pt-BR" b="0" baseline="0" dirty="0" err="1" smtClean="0"/>
              <a:t>the</a:t>
            </a:r>
            <a:r>
              <a:rPr lang="pt-BR" b="0" baseline="0" dirty="0" smtClean="0"/>
              <a:t> </a:t>
            </a:r>
            <a:r>
              <a:rPr lang="pt-BR" b="0" baseline="0" dirty="0" err="1" smtClean="0"/>
              <a:t>other</a:t>
            </a:r>
            <a:r>
              <a:rPr lang="pt-BR" b="0" baseline="0" dirty="0" smtClean="0"/>
              <a:t> </a:t>
            </a:r>
            <a:r>
              <a:rPr lang="pt-BR" b="0" baseline="0" dirty="0" err="1" smtClean="0"/>
              <a:t>component</a:t>
            </a:r>
            <a:r>
              <a:rPr lang="pt-BR" b="0" baseline="0" dirty="0" smtClean="0"/>
              <a:t> </a:t>
            </a:r>
            <a:r>
              <a:rPr lang="pt-BR" b="0" baseline="0" dirty="0" err="1" smtClean="0"/>
              <a:t>we</a:t>
            </a:r>
            <a:r>
              <a:rPr lang="pt-BR" b="0" baseline="0" dirty="0" smtClean="0"/>
              <a:t> </a:t>
            </a:r>
            <a:r>
              <a:rPr lang="pt-BR" b="0" baseline="0" dirty="0" err="1" smtClean="0"/>
              <a:t>need</a:t>
            </a:r>
            <a:r>
              <a:rPr lang="pt-BR" b="0" baseline="0" dirty="0" smtClean="0"/>
              <a:t> </a:t>
            </a:r>
            <a:r>
              <a:rPr lang="pt-BR" b="0" baseline="0" dirty="0" err="1" smtClean="0"/>
              <a:t>to</a:t>
            </a:r>
            <a:r>
              <a:rPr lang="pt-BR" b="0" baseline="0" dirty="0" smtClean="0"/>
              <a:t> </a:t>
            </a:r>
            <a:r>
              <a:rPr lang="pt-BR" b="0" baseline="0" dirty="0" err="1" smtClean="0"/>
              <a:t>change</a:t>
            </a:r>
            <a:r>
              <a:rPr lang="pt-BR" b="0" baseline="0" dirty="0" smtClean="0"/>
              <a:t> </a:t>
            </a:r>
            <a:r>
              <a:rPr lang="pt-BR" b="0" baseline="0" dirty="0" err="1" smtClean="0"/>
              <a:t>the</a:t>
            </a:r>
            <a:r>
              <a:rPr lang="pt-BR" b="0" baseline="0" dirty="0" smtClean="0"/>
              <a:t> </a:t>
            </a:r>
            <a:r>
              <a:rPr lang="pt-BR" b="0" baseline="0" dirty="0" err="1" smtClean="0"/>
              <a:t>app</a:t>
            </a:r>
            <a:r>
              <a:rPr lang="pt-BR" b="0" baseline="0" dirty="0" smtClean="0"/>
              <a:t> module.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baseline="0" dirty="0" err="1" smtClean="0"/>
              <a:t>App.module.ts</a:t>
            </a:r>
            <a:endParaRPr lang="pt-BR"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b="0" kern="1200" dirty="0" err="1" smtClean="0">
                <a:solidFill>
                  <a:schemeClr val="tx1"/>
                </a:solidFill>
                <a:effectLst/>
                <a:latin typeface="+mn-lt"/>
                <a:ea typeface="+mn-ea"/>
                <a:cs typeface="+mn-cs"/>
              </a:rPr>
              <a:t>import</a:t>
            </a:r>
            <a:r>
              <a:rPr lang="pt-BR" sz="1100" b="0" kern="1200" dirty="0" smtClean="0">
                <a:solidFill>
                  <a:schemeClr val="tx1"/>
                </a:solidFill>
                <a:effectLst/>
                <a:latin typeface="+mn-lt"/>
                <a:ea typeface="+mn-ea"/>
                <a:cs typeface="+mn-cs"/>
              </a:rPr>
              <a:t> </a:t>
            </a:r>
            <a:r>
              <a:rPr lang="pt-BR" b="0" dirty="0" smtClean="0"/>
              <a:t>{</a:t>
            </a:r>
            <a:r>
              <a:rPr lang="pt-BR" b="0" dirty="0" err="1" smtClean="0"/>
              <a:t>BrowserModule</a:t>
            </a:r>
            <a:r>
              <a:rPr lang="pt-BR" b="0" dirty="0" smtClean="0"/>
              <a:t>} </a:t>
            </a:r>
            <a:r>
              <a:rPr lang="pt-BR" sz="1100" b="0" kern="1200" dirty="0" err="1" smtClean="0">
                <a:solidFill>
                  <a:schemeClr val="tx1"/>
                </a:solidFill>
                <a:effectLst/>
                <a:latin typeface="+mn-lt"/>
                <a:ea typeface="+mn-ea"/>
                <a:cs typeface="+mn-cs"/>
              </a:rPr>
              <a:t>from</a:t>
            </a:r>
            <a:r>
              <a:rPr lang="pt-BR" sz="1100" b="0" kern="1200" dirty="0" smtClean="0">
                <a:solidFill>
                  <a:schemeClr val="tx1"/>
                </a:solidFill>
                <a:effectLst/>
                <a:latin typeface="+mn-lt"/>
                <a:ea typeface="+mn-ea"/>
                <a:cs typeface="+mn-cs"/>
              </a:rPr>
              <a:t> '@angular/</a:t>
            </a:r>
            <a:r>
              <a:rPr lang="pt-BR" sz="1100" b="0" kern="1200" dirty="0" err="1" smtClean="0">
                <a:solidFill>
                  <a:schemeClr val="tx1"/>
                </a:solidFill>
                <a:effectLst/>
                <a:latin typeface="+mn-lt"/>
                <a:ea typeface="+mn-ea"/>
                <a:cs typeface="+mn-cs"/>
              </a:rPr>
              <a:t>platform</a:t>
            </a:r>
            <a:r>
              <a:rPr lang="pt-BR" sz="1100" b="0" kern="1200" dirty="0" smtClean="0">
                <a:solidFill>
                  <a:schemeClr val="tx1"/>
                </a:solidFill>
                <a:effectLst/>
                <a:latin typeface="+mn-lt"/>
                <a:ea typeface="+mn-ea"/>
                <a:cs typeface="+mn-cs"/>
              </a:rPr>
              <a:t>-browser'</a:t>
            </a:r>
            <a:r>
              <a:rPr lang="pt-BR" b="0" dirty="0" smtClean="0"/>
              <a:t>;</a:t>
            </a:r>
            <a:br>
              <a:rPr lang="pt-BR" b="0" dirty="0" smtClean="0"/>
            </a:br>
            <a:r>
              <a:rPr lang="pt-BR" sz="1100" b="0" kern="1200" dirty="0" err="1" smtClean="0">
                <a:solidFill>
                  <a:schemeClr val="tx1"/>
                </a:solidFill>
                <a:effectLst/>
                <a:latin typeface="+mn-lt"/>
                <a:ea typeface="+mn-ea"/>
                <a:cs typeface="+mn-cs"/>
              </a:rPr>
              <a:t>import</a:t>
            </a:r>
            <a:r>
              <a:rPr lang="pt-BR" sz="1100" b="0" kern="1200" dirty="0" smtClean="0">
                <a:solidFill>
                  <a:schemeClr val="tx1"/>
                </a:solidFill>
                <a:effectLst/>
                <a:latin typeface="+mn-lt"/>
                <a:ea typeface="+mn-ea"/>
                <a:cs typeface="+mn-cs"/>
              </a:rPr>
              <a:t> </a:t>
            </a:r>
            <a:r>
              <a:rPr lang="pt-BR" b="0" dirty="0" smtClean="0"/>
              <a:t>{</a:t>
            </a:r>
            <a:r>
              <a:rPr lang="pt-BR" b="0" dirty="0" err="1" smtClean="0"/>
              <a:t>NgModule</a:t>
            </a:r>
            <a:r>
              <a:rPr lang="pt-BR" b="0" dirty="0" smtClean="0"/>
              <a:t>} </a:t>
            </a:r>
            <a:r>
              <a:rPr lang="pt-BR" sz="1100" b="0" kern="1200" dirty="0" err="1" smtClean="0">
                <a:solidFill>
                  <a:schemeClr val="tx1"/>
                </a:solidFill>
                <a:effectLst/>
                <a:latin typeface="+mn-lt"/>
                <a:ea typeface="+mn-ea"/>
                <a:cs typeface="+mn-cs"/>
              </a:rPr>
              <a:t>from</a:t>
            </a:r>
            <a:r>
              <a:rPr lang="pt-BR" sz="1100" b="0" kern="1200" dirty="0" smtClean="0">
                <a:solidFill>
                  <a:schemeClr val="tx1"/>
                </a:solidFill>
                <a:effectLst/>
                <a:latin typeface="+mn-lt"/>
                <a:ea typeface="+mn-ea"/>
                <a:cs typeface="+mn-cs"/>
              </a:rPr>
              <a:t> '@angular/core'</a:t>
            </a:r>
            <a:r>
              <a:rPr lang="pt-BR" b="0" dirty="0" smtClean="0"/>
              <a:t>;</a:t>
            </a:r>
            <a:br>
              <a:rPr lang="pt-BR" b="0" dirty="0" smtClean="0"/>
            </a:br>
            <a:r>
              <a:rPr lang="pt-BR" sz="1100" b="0" kern="1200" dirty="0" err="1" smtClean="0">
                <a:solidFill>
                  <a:schemeClr val="tx1"/>
                </a:solidFill>
                <a:effectLst/>
                <a:latin typeface="+mn-lt"/>
                <a:ea typeface="+mn-ea"/>
                <a:cs typeface="+mn-cs"/>
              </a:rPr>
              <a:t>import</a:t>
            </a:r>
            <a:r>
              <a:rPr lang="pt-BR" sz="1100" b="0" kern="1200" dirty="0" smtClean="0">
                <a:solidFill>
                  <a:schemeClr val="tx1"/>
                </a:solidFill>
                <a:effectLst/>
                <a:latin typeface="+mn-lt"/>
                <a:ea typeface="+mn-ea"/>
                <a:cs typeface="+mn-cs"/>
              </a:rPr>
              <a:t> </a:t>
            </a:r>
            <a:r>
              <a:rPr lang="pt-BR" b="0" dirty="0" smtClean="0"/>
              <a:t>{</a:t>
            </a:r>
            <a:r>
              <a:rPr lang="pt-BR" b="0" dirty="0" err="1" smtClean="0"/>
              <a:t>FormsModule</a:t>
            </a:r>
            <a:r>
              <a:rPr lang="pt-BR" b="0" dirty="0" smtClean="0"/>
              <a:t>} </a:t>
            </a:r>
            <a:r>
              <a:rPr lang="pt-BR" sz="1100" b="0" kern="1200" dirty="0" err="1" smtClean="0">
                <a:solidFill>
                  <a:schemeClr val="tx1"/>
                </a:solidFill>
                <a:effectLst/>
                <a:latin typeface="+mn-lt"/>
                <a:ea typeface="+mn-ea"/>
                <a:cs typeface="+mn-cs"/>
              </a:rPr>
              <a:t>from</a:t>
            </a:r>
            <a:r>
              <a:rPr lang="pt-BR" sz="1100" b="0" kern="1200" dirty="0" smtClean="0">
                <a:solidFill>
                  <a:schemeClr val="tx1"/>
                </a:solidFill>
                <a:effectLst/>
                <a:latin typeface="+mn-lt"/>
                <a:ea typeface="+mn-ea"/>
                <a:cs typeface="+mn-cs"/>
              </a:rPr>
              <a:t> '@angular/</a:t>
            </a:r>
            <a:r>
              <a:rPr lang="pt-BR" sz="1100" b="0" kern="1200" dirty="0" err="1" smtClean="0">
                <a:solidFill>
                  <a:schemeClr val="tx1"/>
                </a:solidFill>
                <a:effectLst/>
                <a:latin typeface="+mn-lt"/>
                <a:ea typeface="+mn-ea"/>
                <a:cs typeface="+mn-cs"/>
              </a:rPr>
              <a:t>forms</a:t>
            </a:r>
            <a:r>
              <a:rPr lang="pt-BR" sz="1100" b="0" kern="1200" dirty="0" smtClean="0">
                <a:solidFill>
                  <a:schemeClr val="tx1"/>
                </a:solidFill>
                <a:effectLst/>
                <a:latin typeface="+mn-lt"/>
                <a:ea typeface="+mn-ea"/>
                <a:cs typeface="+mn-cs"/>
              </a:rPr>
              <a:t>'</a:t>
            </a:r>
            <a:r>
              <a:rPr lang="pt-BR" b="0" dirty="0" smtClean="0"/>
              <a:t>;</a:t>
            </a:r>
            <a:br>
              <a:rPr lang="pt-BR" b="0" dirty="0" smtClean="0"/>
            </a:br>
            <a:r>
              <a:rPr lang="pt-BR" sz="1100" b="0" kern="1200" dirty="0" err="1" smtClean="0">
                <a:solidFill>
                  <a:schemeClr val="tx1"/>
                </a:solidFill>
                <a:effectLst/>
                <a:latin typeface="+mn-lt"/>
                <a:ea typeface="+mn-ea"/>
                <a:cs typeface="+mn-cs"/>
              </a:rPr>
              <a:t>import</a:t>
            </a:r>
            <a:r>
              <a:rPr lang="pt-BR" sz="1100" b="0" kern="1200" dirty="0" smtClean="0">
                <a:solidFill>
                  <a:schemeClr val="tx1"/>
                </a:solidFill>
                <a:effectLst/>
                <a:latin typeface="+mn-lt"/>
                <a:ea typeface="+mn-ea"/>
                <a:cs typeface="+mn-cs"/>
              </a:rPr>
              <a:t> </a:t>
            </a:r>
            <a:r>
              <a:rPr lang="pt-BR" b="0" dirty="0" smtClean="0"/>
              <a:t>{</a:t>
            </a:r>
            <a:r>
              <a:rPr lang="pt-BR" b="0" dirty="0" err="1" smtClean="0"/>
              <a:t>HttpModule</a:t>
            </a:r>
            <a:r>
              <a:rPr lang="pt-BR" b="0" dirty="0" smtClean="0"/>
              <a:t>} </a:t>
            </a:r>
            <a:r>
              <a:rPr lang="pt-BR" sz="1100" b="0" kern="1200" dirty="0" err="1" smtClean="0">
                <a:solidFill>
                  <a:schemeClr val="tx1"/>
                </a:solidFill>
                <a:effectLst/>
                <a:latin typeface="+mn-lt"/>
                <a:ea typeface="+mn-ea"/>
                <a:cs typeface="+mn-cs"/>
              </a:rPr>
              <a:t>from</a:t>
            </a:r>
            <a:r>
              <a:rPr lang="pt-BR" sz="1100" b="0" kern="1200" dirty="0" smtClean="0">
                <a:solidFill>
                  <a:schemeClr val="tx1"/>
                </a:solidFill>
                <a:effectLst/>
                <a:latin typeface="+mn-lt"/>
                <a:ea typeface="+mn-ea"/>
                <a:cs typeface="+mn-cs"/>
              </a:rPr>
              <a:t> '@angular/</a:t>
            </a:r>
            <a:r>
              <a:rPr lang="pt-BR" sz="1100" b="0" kern="1200" dirty="0" err="1" smtClean="0">
                <a:solidFill>
                  <a:schemeClr val="tx1"/>
                </a:solidFill>
                <a:effectLst/>
                <a:latin typeface="+mn-lt"/>
                <a:ea typeface="+mn-ea"/>
                <a:cs typeface="+mn-cs"/>
              </a:rPr>
              <a:t>http</a:t>
            </a:r>
            <a:r>
              <a:rPr lang="pt-BR" sz="1100" b="0" kern="1200" dirty="0" smtClean="0">
                <a:solidFill>
                  <a:schemeClr val="tx1"/>
                </a:solidFill>
                <a:effectLst/>
                <a:latin typeface="+mn-lt"/>
                <a:ea typeface="+mn-ea"/>
                <a:cs typeface="+mn-cs"/>
              </a:rPr>
              <a:t>'</a:t>
            </a:r>
            <a:r>
              <a:rPr lang="pt-BR" b="0" dirty="0" smtClean="0"/>
              <a:t>;</a:t>
            </a:r>
            <a:br>
              <a:rPr lang="pt-BR" b="0" dirty="0" smtClean="0"/>
            </a:br>
            <a:r>
              <a:rPr lang="pt-BR" b="0" dirty="0" smtClean="0"/>
              <a:t/>
            </a:r>
            <a:br>
              <a:rPr lang="pt-BR" b="0" dirty="0" smtClean="0"/>
            </a:br>
            <a:r>
              <a:rPr lang="pt-BR" sz="1100" b="0" kern="1200" dirty="0" err="1" smtClean="0">
                <a:solidFill>
                  <a:schemeClr val="tx1"/>
                </a:solidFill>
                <a:effectLst/>
                <a:latin typeface="+mn-lt"/>
                <a:ea typeface="+mn-ea"/>
                <a:cs typeface="+mn-cs"/>
              </a:rPr>
              <a:t>import</a:t>
            </a:r>
            <a:r>
              <a:rPr lang="pt-BR" sz="1100" b="0" kern="1200" dirty="0" smtClean="0">
                <a:solidFill>
                  <a:schemeClr val="tx1"/>
                </a:solidFill>
                <a:effectLst/>
                <a:latin typeface="+mn-lt"/>
                <a:ea typeface="+mn-ea"/>
                <a:cs typeface="+mn-cs"/>
              </a:rPr>
              <a:t> </a:t>
            </a:r>
            <a:r>
              <a:rPr lang="pt-BR" b="0" dirty="0" smtClean="0"/>
              <a:t>{</a:t>
            </a:r>
            <a:r>
              <a:rPr lang="pt-BR" b="0" dirty="0" err="1" smtClean="0"/>
              <a:t>AppComponent</a:t>
            </a:r>
            <a:r>
              <a:rPr lang="pt-BR" b="0" dirty="0" smtClean="0"/>
              <a:t>} </a:t>
            </a:r>
            <a:r>
              <a:rPr lang="pt-BR" sz="1100" b="0" kern="1200" dirty="0" err="1" smtClean="0">
                <a:solidFill>
                  <a:schemeClr val="tx1"/>
                </a:solidFill>
                <a:effectLst/>
                <a:latin typeface="+mn-lt"/>
                <a:ea typeface="+mn-ea"/>
                <a:cs typeface="+mn-cs"/>
              </a:rPr>
              <a:t>from</a:t>
            </a:r>
            <a:r>
              <a:rPr lang="pt-BR" sz="1100" b="0" kern="1200" dirty="0" smtClean="0">
                <a:solidFill>
                  <a:schemeClr val="tx1"/>
                </a:solidFill>
                <a:effectLst/>
                <a:latin typeface="+mn-lt"/>
                <a:ea typeface="+mn-ea"/>
                <a:cs typeface="+mn-cs"/>
              </a:rPr>
              <a:t> './</a:t>
            </a:r>
            <a:r>
              <a:rPr lang="pt-BR" sz="1100" b="0" kern="1200" dirty="0" err="1" smtClean="0">
                <a:solidFill>
                  <a:schemeClr val="tx1"/>
                </a:solidFill>
                <a:effectLst/>
                <a:latin typeface="+mn-lt"/>
                <a:ea typeface="+mn-ea"/>
                <a:cs typeface="+mn-cs"/>
              </a:rPr>
              <a:t>app.component</a:t>
            </a:r>
            <a:r>
              <a:rPr lang="pt-BR" sz="1100" b="0" kern="1200" dirty="0" smtClean="0">
                <a:solidFill>
                  <a:schemeClr val="tx1"/>
                </a:solidFill>
                <a:effectLst/>
                <a:latin typeface="+mn-lt"/>
                <a:ea typeface="+mn-ea"/>
                <a:cs typeface="+mn-cs"/>
              </a:rPr>
              <a:t>'</a:t>
            </a:r>
            <a:r>
              <a:rPr lang="pt-BR" b="0" dirty="0" smtClean="0"/>
              <a:t>;</a:t>
            </a:r>
            <a:br>
              <a:rPr lang="pt-BR" b="0" dirty="0" smtClean="0"/>
            </a:br>
            <a:r>
              <a:rPr lang="pt-BR" sz="1100" b="0" kern="1200" dirty="0" err="1" smtClean="0">
                <a:solidFill>
                  <a:schemeClr val="tx1"/>
                </a:solidFill>
                <a:effectLst/>
                <a:latin typeface="+mn-lt"/>
                <a:ea typeface="+mn-ea"/>
                <a:cs typeface="+mn-cs"/>
              </a:rPr>
              <a:t>import</a:t>
            </a:r>
            <a:r>
              <a:rPr lang="pt-BR" sz="1100" b="0" kern="1200" dirty="0" smtClean="0">
                <a:solidFill>
                  <a:schemeClr val="tx1"/>
                </a:solidFill>
                <a:effectLst/>
                <a:latin typeface="+mn-lt"/>
                <a:ea typeface="+mn-ea"/>
                <a:cs typeface="+mn-cs"/>
              </a:rPr>
              <a:t> </a:t>
            </a:r>
            <a:r>
              <a:rPr lang="pt-BR" b="0" dirty="0" smtClean="0"/>
              <a:t>{</a:t>
            </a:r>
            <a:r>
              <a:rPr lang="pt-BR" b="0" dirty="0" err="1" smtClean="0"/>
              <a:t>BrowserAnimationsModule</a:t>
            </a:r>
            <a:r>
              <a:rPr lang="pt-BR" b="0" dirty="0" smtClean="0"/>
              <a:t>} </a:t>
            </a:r>
            <a:r>
              <a:rPr lang="pt-BR" sz="1100" b="0" kern="1200" dirty="0" err="1" smtClean="0">
                <a:solidFill>
                  <a:schemeClr val="tx1"/>
                </a:solidFill>
                <a:effectLst/>
                <a:latin typeface="+mn-lt"/>
                <a:ea typeface="+mn-ea"/>
                <a:cs typeface="+mn-cs"/>
              </a:rPr>
              <a:t>from</a:t>
            </a:r>
            <a:r>
              <a:rPr lang="pt-BR" sz="1100" b="0" kern="1200" dirty="0" smtClean="0">
                <a:solidFill>
                  <a:schemeClr val="tx1"/>
                </a:solidFill>
                <a:effectLst/>
                <a:latin typeface="+mn-lt"/>
                <a:ea typeface="+mn-ea"/>
                <a:cs typeface="+mn-cs"/>
              </a:rPr>
              <a:t> '@angular/</a:t>
            </a:r>
            <a:r>
              <a:rPr lang="pt-BR" sz="1100" b="0" kern="1200" dirty="0" err="1" smtClean="0">
                <a:solidFill>
                  <a:schemeClr val="tx1"/>
                </a:solidFill>
                <a:effectLst/>
                <a:latin typeface="+mn-lt"/>
                <a:ea typeface="+mn-ea"/>
                <a:cs typeface="+mn-cs"/>
              </a:rPr>
              <a:t>platform</a:t>
            </a:r>
            <a:r>
              <a:rPr lang="pt-BR" sz="1100" b="0" kern="1200" dirty="0" smtClean="0">
                <a:solidFill>
                  <a:schemeClr val="tx1"/>
                </a:solidFill>
                <a:effectLst/>
                <a:latin typeface="+mn-lt"/>
                <a:ea typeface="+mn-ea"/>
                <a:cs typeface="+mn-cs"/>
              </a:rPr>
              <a:t>-browser/</a:t>
            </a:r>
            <a:r>
              <a:rPr lang="pt-BR" sz="1100" b="0" kern="1200" dirty="0" err="1" smtClean="0">
                <a:solidFill>
                  <a:schemeClr val="tx1"/>
                </a:solidFill>
                <a:effectLst/>
                <a:latin typeface="+mn-lt"/>
                <a:ea typeface="+mn-ea"/>
                <a:cs typeface="+mn-cs"/>
              </a:rPr>
              <a:t>animations</a:t>
            </a:r>
            <a:r>
              <a:rPr lang="pt-BR" sz="1100" b="0" kern="1200" dirty="0" smtClean="0">
                <a:solidFill>
                  <a:schemeClr val="tx1"/>
                </a:solidFill>
                <a:effectLst/>
                <a:latin typeface="+mn-lt"/>
                <a:ea typeface="+mn-ea"/>
                <a:cs typeface="+mn-cs"/>
              </a:rPr>
              <a:t>'</a:t>
            </a:r>
            <a:r>
              <a:rPr lang="pt-BR" b="0" dirty="0" smtClean="0"/>
              <a:t>;</a:t>
            </a:r>
            <a:br>
              <a:rPr lang="pt-BR" b="0" dirty="0" smtClean="0"/>
            </a:br>
            <a:r>
              <a:rPr lang="pt-BR" sz="1100" b="0" kern="1200" dirty="0" err="1" smtClean="0">
                <a:solidFill>
                  <a:schemeClr val="tx1"/>
                </a:solidFill>
                <a:effectLst/>
                <a:latin typeface="+mn-lt"/>
                <a:ea typeface="+mn-ea"/>
                <a:cs typeface="+mn-cs"/>
              </a:rPr>
              <a:t>import</a:t>
            </a:r>
            <a:r>
              <a:rPr lang="pt-BR" sz="1100" b="0" kern="1200" dirty="0" smtClean="0">
                <a:solidFill>
                  <a:schemeClr val="tx1"/>
                </a:solidFill>
                <a:effectLst/>
                <a:latin typeface="+mn-lt"/>
                <a:ea typeface="+mn-ea"/>
                <a:cs typeface="+mn-cs"/>
              </a:rPr>
              <a:t> </a:t>
            </a:r>
            <a:r>
              <a:rPr lang="pt-BR" b="0" dirty="0" smtClean="0"/>
              <a:t>{</a:t>
            </a:r>
            <a:r>
              <a:rPr lang="pt-BR" b="0" dirty="0" err="1" smtClean="0"/>
              <a:t>WebSocketService</a:t>
            </a:r>
            <a:r>
              <a:rPr lang="pt-BR" b="0" dirty="0" smtClean="0"/>
              <a:t>} </a:t>
            </a:r>
            <a:r>
              <a:rPr lang="pt-BR" sz="1100" b="0" kern="1200" dirty="0" err="1" smtClean="0">
                <a:solidFill>
                  <a:schemeClr val="tx1"/>
                </a:solidFill>
                <a:effectLst/>
                <a:latin typeface="+mn-lt"/>
                <a:ea typeface="+mn-ea"/>
                <a:cs typeface="+mn-cs"/>
              </a:rPr>
              <a:t>from</a:t>
            </a:r>
            <a:r>
              <a:rPr lang="pt-BR" sz="1100" b="0" kern="1200" dirty="0" smtClean="0">
                <a:solidFill>
                  <a:schemeClr val="tx1"/>
                </a:solidFill>
                <a:effectLst/>
                <a:latin typeface="+mn-lt"/>
                <a:ea typeface="+mn-ea"/>
                <a:cs typeface="+mn-cs"/>
              </a:rPr>
              <a:t> './web-</a:t>
            </a:r>
            <a:r>
              <a:rPr lang="pt-BR" sz="1100" b="0" kern="1200" dirty="0" err="1" smtClean="0">
                <a:solidFill>
                  <a:schemeClr val="tx1"/>
                </a:solidFill>
                <a:effectLst/>
                <a:latin typeface="+mn-lt"/>
                <a:ea typeface="+mn-ea"/>
                <a:cs typeface="+mn-cs"/>
              </a:rPr>
              <a:t>socket.service</a:t>
            </a:r>
            <a:r>
              <a:rPr lang="pt-BR" sz="1100" b="0" kern="1200" dirty="0" smtClean="0">
                <a:solidFill>
                  <a:schemeClr val="tx1"/>
                </a:solidFill>
                <a:effectLst/>
                <a:latin typeface="+mn-lt"/>
                <a:ea typeface="+mn-ea"/>
                <a:cs typeface="+mn-cs"/>
              </a:rPr>
              <a:t>'</a:t>
            </a:r>
            <a:r>
              <a:rPr lang="pt-BR" b="0" dirty="0" smtClean="0"/>
              <a:t>;</a:t>
            </a:r>
            <a:br>
              <a:rPr lang="pt-BR" b="0" dirty="0" smtClean="0"/>
            </a:br>
            <a:r>
              <a:rPr lang="pt-BR" b="0" dirty="0" smtClean="0"/>
              <a:t/>
            </a:r>
            <a:br>
              <a:rPr lang="pt-BR" b="0" dirty="0" smtClean="0"/>
            </a:br>
            <a:r>
              <a:rPr lang="pt-BR" b="0" dirty="0" smtClean="0"/>
              <a:t>@</a:t>
            </a:r>
            <a:r>
              <a:rPr lang="pt-BR" sz="1100" b="0" kern="1200" dirty="0" err="1" smtClean="0">
                <a:solidFill>
                  <a:schemeClr val="tx1"/>
                </a:solidFill>
                <a:effectLst/>
                <a:latin typeface="+mn-lt"/>
                <a:ea typeface="+mn-ea"/>
                <a:cs typeface="+mn-cs"/>
              </a:rPr>
              <a:t>NgModule</a:t>
            </a:r>
            <a:r>
              <a:rPr lang="pt-BR" b="0" dirty="0" smtClean="0"/>
              <a:t>({</a:t>
            </a:r>
            <a:br>
              <a:rPr lang="pt-BR" b="0" dirty="0" smtClean="0"/>
            </a:br>
            <a:r>
              <a:rPr lang="pt-BR" b="0" dirty="0" smtClean="0"/>
              <a:t>  </a:t>
            </a:r>
            <a:r>
              <a:rPr lang="pt-BR" sz="1100" b="0" kern="1200" dirty="0" err="1" smtClean="0">
                <a:solidFill>
                  <a:schemeClr val="tx1"/>
                </a:solidFill>
                <a:effectLst/>
                <a:latin typeface="+mn-lt"/>
                <a:ea typeface="+mn-ea"/>
                <a:cs typeface="+mn-cs"/>
              </a:rPr>
              <a:t>declarations</a:t>
            </a:r>
            <a:r>
              <a:rPr lang="pt-BR" b="0" dirty="0" smtClean="0"/>
              <a:t>: [</a:t>
            </a:r>
            <a:br>
              <a:rPr lang="pt-BR" b="0" dirty="0" smtClean="0"/>
            </a:br>
            <a:r>
              <a:rPr lang="pt-BR" b="0" dirty="0" smtClean="0"/>
              <a:t>    </a:t>
            </a:r>
            <a:r>
              <a:rPr lang="pt-BR" b="0" dirty="0" err="1" smtClean="0"/>
              <a:t>AppComponent</a:t>
            </a:r>
            <a:r>
              <a:rPr lang="pt-BR" b="0" dirty="0" smtClean="0"/>
              <a:t/>
            </a:r>
            <a:br>
              <a:rPr lang="pt-BR" b="0" dirty="0" smtClean="0"/>
            </a:br>
            <a:r>
              <a:rPr lang="pt-BR" b="0" dirty="0" smtClean="0"/>
              <a:t>  ],</a:t>
            </a:r>
            <a:br>
              <a:rPr lang="pt-BR" b="0" dirty="0" smtClean="0"/>
            </a:br>
            <a:r>
              <a:rPr lang="pt-BR" b="0" dirty="0" smtClean="0"/>
              <a:t>  </a:t>
            </a:r>
            <a:r>
              <a:rPr lang="pt-BR" sz="1100" b="0" kern="1200" dirty="0" err="1" smtClean="0">
                <a:solidFill>
                  <a:schemeClr val="tx1"/>
                </a:solidFill>
                <a:effectLst/>
                <a:latin typeface="+mn-lt"/>
                <a:ea typeface="+mn-ea"/>
                <a:cs typeface="+mn-cs"/>
              </a:rPr>
              <a:t>imports</a:t>
            </a:r>
            <a:r>
              <a:rPr lang="pt-BR" b="0" dirty="0" smtClean="0"/>
              <a:t>: [</a:t>
            </a:r>
            <a:br>
              <a:rPr lang="pt-BR" b="0" dirty="0" smtClean="0"/>
            </a:br>
            <a:r>
              <a:rPr lang="pt-BR" b="0" dirty="0" smtClean="0"/>
              <a:t>    </a:t>
            </a:r>
            <a:r>
              <a:rPr lang="pt-BR" b="0" dirty="0" err="1" smtClean="0"/>
              <a:t>BrowserModule</a:t>
            </a:r>
            <a:r>
              <a:rPr lang="pt-BR" b="0" dirty="0" smtClean="0"/>
              <a:t>,</a:t>
            </a:r>
            <a:br>
              <a:rPr lang="pt-BR" b="0" dirty="0" smtClean="0"/>
            </a:br>
            <a:r>
              <a:rPr lang="pt-BR" b="0" dirty="0" smtClean="0"/>
              <a:t>    </a:t>
            </a:r>
            <a:r>
              <a:rPr lang="pt-BR" b="0" dirty="0" err="1" smtClean="0"/>
              <a:t>FormsModule</a:t>
            </a:r>
            <a:r>
              <a:rPr lang="pt-BR" b="0" dirty="0" smtClean="0"/>
              <a:t>,</a:t>
            </a:r>
            <a:br>
              <a:rPr lang="pt-BR" b="0" dirty="0" smtClean="0"/>
            </a:br>
            <a:r>
              <a:rPr lang="pt-BR" b="0" dirty="0" smtClean="0"/>
              <a:t>    </a:t>
            </a:r>
            <a:r>
              <a:rPr lang="pt-BR" b="0" dirty="0" err="1" smtClean="0"/>
              <a:t>HttpModule</a:t>
            </a:r>
            <a:r>
              <a:rPr lang="pt-BR" b="0" dirty="0" smtClean="0"/>
              <a:t>,</a:t>
            </a:r>
            <a:br>
              <a:rPr lang="pt-BR" b="0" dirty="0" smtClean="0"/>
            </a:br>
            <a:r>
              <a:rPr lang="pt-BR" b="0" dirty="0" smtClean="0"/>
              <a:t>    </a:t>
            </a:r>
            <a:r>
              <a:rPr lang="pt-BR" b="0" dirty="0" err="1" smtClean="0"/>
              <a:t>BrowserAnimationsModule</a:t>
            </a:r>
            <a:r>
              <a:rPr lang="pt-BR" b="0" dirty="0" smtClean="0"/>
              <a:t/>
            </a:r>
            <a:br>
              <a:rPr lang="pt-BR" b="0" dirty="0" smtClean="0"/>
            </a:br>
            <a:r>
              <a:rPr lang="pt-BR" b="0" dirty="0" smtClean="0"/>
              <a:t>  ],</a:t>
            </a:r>
            <a:br>
              <a:rPr lang="pt-BR" b="0" dirty="0" smtClean="0"/>
            </a:br>
            <a:r>
              <a:rPr lang="pt-BR" b="0" dirty="0" smtClean="0"/>
              <a:t>  </a:t>
            </a:r>
            <a:r>
              <a:rPr lang="pt-BR" sz="1100" b="0" kern="1200" dirty="0" err="1" smtClean="0">
                <a:solidFill>
                  <a:schemeClr val="tx1"/>
                </a:solidFill>
                <a:effectLst/>
                <a:latin typeface="+mn-lt"/>
                <a:ea typeface="+mn-ea"/>
                <a:cs typeface="+mn-cs"/>
              </a:rPr>
              <a:t>providers</a:t>
            </a:r>
            <a:r>
              <a:rPr lang="pt-BR" b="0" dirty="0" smtClean="0"/>
              <a:t>: [</a:t>
            </a:r>
            <a:r>
              <a:rPr lang="pt-BR" b="0" dirty="0" err="1" smtClean="0"/>
              <a:t>WebSocketService</a:t>
            </a:r>
            <a:r>
              <a:rPr lang="pt-BR" b="0" dirty="0" smtClean="0"/>
              <a:t>],</a:t>
            </a:r>
            <a:br>
              <a:rPr lang="pt-BR" b="0" dirty="0" smtClean="0"/>
            </a:br>
            <a:r>
              <a:rPr lang="pt-BR" b="0" dirty="0" smtClean="0"/>
              <a:t>  </a:t>
            </a:r>
            <a:r>
              <a:rPr lang="pt-BR" sz="1100" b="0" kern="1200" dirty="0" err="1" smtClean="0">
                <a:solidFill>
                  <a:schemeClr val="tx1"/>
                </a:solidFill>
                <a:effectLst/>
                <a:latin typeface="+mn-lt"/>
                <a:ea typeface="+mn-ea"/>
                <a:cs typeface="+mn-cs"/>
              </a:rPr>
              <a:t>bootstrap</a:t>
            </a:r>
            <a:r>
              <a:rPr lang="pt-BR" b="0" dirty="0" smtClean="0"/>
              <a:t>: [</a:t>
            </a:r>
            <a:r>
              <a:rPr lang="pt-BR" b="0" dirty="0" err="1" smtClean="0"/>
              <a:t>AppComponent</a:t>
            </a:r>
            <a:r>
              <a:rPr lang="pt-BR" b="0" dirty="0" smtClean="0"/>
              <a:t>]</a:t>
            </a:r>
            <a:br>
              <a:rPr lang="pt-BR" b="0" dirty="0" smtClean="0"/>
            </a:br>
            <a:r>
              <a:rPr lang="pt-BR" b="0" dirty="0" smtClean="0"/>
              <a:t>})</a:t>
            </a:r>
            <a:br>
              <a:rPr lang="pt-BR" b="0" dirty="0" smtClean="0"/>
            </a:br>
            <a:r>
              <a:rPr lang="pt-BR" sz="1100" b="0" kern="1200" dirty="0" err="1" smtClean="0">
                <a:solidFill>
                  <a:schemeClr val="tx1"/>
                </a:solidFill>
                <a:effectLst/>
                <a:latin typeface="+mn-lt"/>
                <a:ea typeface="+mn-ea"/>
                <a:cs typeface="+mn-cs"/>
              </a:rPr>
              <a:t>export</a:t>
            </a:r>
            <a:r>
              <a:rPr lang="pt-BR" sz="1100" b="0" kern="1200" dirty="0" smtClean="0">
                <a:solidFill>
                  <a:schemeClr val="tx1"/>
                </a:solidFill>
                <a:effectLst/>
                <a:latin typeface="+mn-lt"/>
                <a:ea typeface="+mn-ea"/>
                <a:cs typeface="+mn-cs"/>
              </a:rPr>
              <a:t> </a:t>
            </a:r>
            <a:r>
              <a:rPr lang="pt-BR" sz="1100" b="0" kern="1200" dirty="0" err="1" smtClean="0">
                <a:solidFill>
                  <a:schemeClr val="tx1"/>
                </a:solidFill>
                <a:effectLst/>
                <a:latin typeface="+mn-lt"/>
                <a:ea typeface="+mn-ea"/>
                <a:cs typeface="+mn-cs"/>
              </a:rPr>
              <a:t>class</a:t>
            </a:r>
            <a:r>
              <a:rPr lang="pt-BR" sz="1100" b="0" kern="1200" dirty="0" smtClean="0">
                <a:solidFill>
                  <a:schemeClr val="tx1"/>
                </a:solidFill>
                <a:effectLst/>
                <a:latin typeface="+mn-lt"/>
                <a:ea typeface="+mn-ea"/>
                <a:cs typeface="+mn-cs"/>
              </a:rPr>
              <a:t> </a:t>
            </a:r>
            <a:r>
              <a:rPr lang="pt-BR" b="0" dirty="0" err="1" smtClean="0"/>
              <a:t>AppModule</a:t>
            </a:r>
            <a:r>
              <a:rPr lang="pt-BR" b="0" dirty="0" smtClean="0"/>
              <a:t> {</a:t>
            </a:r>
            <a:br>
              <a:rPr lang="pt-BR" b="0" dirty="0" smtClean="0"/>
            </a:br>
            <a:r>
              <a:rPr lang="pt-BR" b="0" dirty="0" smtClean="0"/>
              <a:t>}</a:t>
            </a:r>
            <a:r>
              <a:rPr lang="pt-BR" dirty="0" smtClean="0"/>
              <a:t/>
            </a:r>
            <a:br>
              <a:rPr lang="pt-BR" dirty="0" smtClean="0"/>
            </a:b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smtClean="0"/>
              <a:t>At </a:t>
            </a:r>
            <a:r>
              <a:rPr lang="pt-BR" b="0" dirty="0" err="1" smtClean="0"/>
              <a:t>this</a:t>
            </a:r>
            <a:r>
              <a:rPr lang="pt-BR" b="0" dirty="0" smtClean="0"/>
              <a:t> point</a:t>
            </a:r>
            <a:r>
              <a:rPr lang="pt-BR" b="0" baseline="0" dirty="0" smtClean="0"/>
              <a:t> </a:t>
            </a:r>
            <a:r>
              <a:rPr lang="pt-BR" b="0" baseline="0" dirty="0" err="1" smtClean="0"/>
              <a:t>we</a:t>
            </a:r>
            <a:r>
              <a:rPr lang="pt-BR" b="0" baseline="0" dirty="0" smtClean="0"/>
              <a:t> </a:t>
            </a:r>
            <a:r>
              <a:rPr lang="pt-BR" b="0" baseline="0" dirty="0" err="1" smtClean="0"/>
              <a:t>can</a:t>
            </a:r>
            <a:r>
              <a:rPr lang="pt-BR" b="0" baseline="0" dirty="0" smtClean="0"/>
              <a:t> </a:t>
            </a:r>
            <a:r>
              <a:rPr lang="pt-BR" b="0" baseline="0" dirty="0" err="1" smtClean="0"/>
              <a:t>integrate</a:t>
            </a:r>
            <a:r>
              <a:rPr lang="pt-BR" b="0" baseline="0" dirty="0" smtClean="0"/>
              <a:t> </a:t>
            </a:r>
            <a:r>
              <a:rPr lang="pt-BR" b="0" baseline="0" dirty="0" err="1" smtClean="0"/>
              <a:t>the</a:t>
            </a:r>
            <a:r>
              <a:rPr lang="pt-BR" b="0" baseline="0" dirty="0" smtClean="0"/>
              <a:t> </a:t>
            </a:r>
            <a:r>
              <a:rPr lang="pt-BR" b="0" dirty="0" err="1" smtClean="0"/>
              <a:t>WebSocketService</a:t>
            </a:r>
            <a:r>
              <a:rPr lang="pt-BR" b="0" dirty="0" smtClean="0"/>
              <a:t> in </a:t>
            </a:r>
            <a:r>
              <a:rPr lang="pt-BR" b="0" dirty="0" err="1" smtClean="0"/>
              <a:t>the</a:t>
            </a:r>
            <a:r>
              <a:rPr lang="pt-BR" b="0" dirty="0" smtClean="0"/>
              <a:t> </a:t>
            </a:r>
            <a:r>
              <a:rPr lang="pt-BR" b="0" dirty="0" err="1" smtClean="0"/>
              <a:t>main</a:t>
            </a:r>
            <a:r>
              <a:rPr lang="pt-BR" b="0" dirty="0" smtClean="0"/>
              <a:t> </a:t>
            </a:r>
            <a:r>
              <a:rPr lang="pt-BR" b="0" dirty="0" err="1" smtClean="0"/>
              <a:t>application</a:t>
            </a:r>
            <a:r>
              <a:rPr lang="pt-BR" b="0" dirty="0" smtClean="0"/>
              <a:t> </a:t>
            </a:r>
            <a:r>
              <a:rPr lang="pt-BR" b="0" dirty="0" err="1" smtClean="0"/>
              <a:t>component</a:t>
            </a:r>
            <a:r>
              <a:rPr lang="pt-BR" b="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smtClean="0"/>
              <a:t>In</a:t>
            </a:r>
            <a:r>
              <a:rPr lang="pt-BR" b="0" baseline="0" dirty="0" smtClean="0"/>
              <a:t> </a:t>
            </a:r>
            <a:r>
              <a:rPr lang="pt-BR" b="0" baseline="0" dirty="0" err="1" smtClean="0"/>
              <a:t>the</a:t>
            </a:r>
            <a:r>
              <a:rPr lang="pt-BR" b="0" baseline="0" dirty="0" smtClean="0"/>
              <a:t> </a:t>
            </a:r>
            <a:r>
              <a:rPr lang="pt-BR" b="0" baseline="0" dirty="0" err="1" smtClean="0"/>
              <a:t>main</a:t>
            </a:r>
            <a:r>
              <a:rPr lang="pt-BR" b="0" baseline="0" dirty="0" smtClean="0"/>
              <a:t> </a:t>
            </a:r>
            <a:r>
              <a:rPr lang="pt-BR" b="0" baseline="0" dirty="0" err="1" smtClean="0"/>
              <a:t>application</a:t>
            </a:r>
            <a:r>
              <a:rPr lang="pt-BR" b="0" baseline="0" dirty="0" smtClean="0"/>
              <a:t> </a:t>
            </a:r>
            <a:r>
              <a:rPr lang="pt-BR" b="0" baseline="0" dirty="0" err="1" smtClean="0"/>
              <a:t>component</a:t>
            </a:r>
            <a:r>
              <a:rPr lang="pt-BR" b="0" baseline="0" dirty="0" smtClean="0"/>
              <a:t> </a:t>
            </a:r>
            <a:r>
              <a:rPr lang="pt-BR" b="0" baseline="0" dirty="0" err="1" smtClean="0"/>
              <a:t>we</a:t>
            </a:r>
            <a:r>
              <a:rPr lang="pt-BR" b="0" baseline="0" dirty="0" smtClean="0"/>
              <a:t> </a:t>
            </a:r>
            <a:r>
              <a:rPr lang="pt-BR" b="0" baseline="0" dirty="0" err="1" smtClean="0"/>
              <a:t>also</a:t>
            </a:r>
            <a:r>
              <a:rPr lang="pt-BR" b="0" baseline="0" dirty="0" smtClean="0"/>
              <a:t> </a:t>
            </a:r>
            <a:r>
              <a:rPr lang="pt-BR" b="0" baseline="0" dirty="0" err="1" smtClean="0"/>
              <a:t>will</a:t>
            </a:r>
            <a:r>
              <a:rPr lang="pt-BR" b="0" baseline="0" dirty="0" smtClean="0"/>
              <a:t> </a:t>
            </a:r>
            <a:r>
              <a:rPr lang="pt-BR" b="0" baseline="0" dirty="0" err="1" smtClean="0"/>
              <a:t>keep</a:t>
            </a:r>
            <a:r>
              <a:rPr lang="pt-BR" b="0" baseline="0" dirty="0" smtClean="0"/>
              <a:t> </a:t>
            </a:r>
            <a:r>
              <a:rPr lang="pt-BR" b="0" baseline="0" dirty="0" err="1" smtClean="0"/>
              <a:t>an</a:t>
            </a:r>
            <a:r>
              <a:rPr lang="pt-BR" b="0" baseline="0" dirty="0" smtClean="0"/>
              <a:t> </a:t>
            </a:r>
            <a:r>
              <a:rPr lang="pt-BR" b="0" baseline="0" dirty="0" err="1" smtClean="0"/>
              <a:t>array</a:t>
            </a:r>
            <a:r>
              <a:rPr lang="pt-BR" b="0" baseline="0" dirty="0" smtClean="0"/>
              <a:t> </a:t>
            </a:r>
            <a:r>
              <a:rPr lang="pt-BR" b="0" baseline="0" dirty="0" err="1" smtClean="0"/>
              <a:t>with</a:t>
            </a:r>
            <a:r>
              <a:rPr lang="pt-BR" b="0" baseline="0" dirty="0" smtClean="0"/>
              <a:t> </a:t>
            </a:r>
            <a:r>
              <a:rPr lang="pt-BR" b="0" baseline="0" dirty="0" err="1" smtClean="0"/>
              <a:t>all</a:t>
            </a:r>
            <a:r>
              <a:rPr lang="pt-BR" b="0" baseline="0" dirty="0" smtClean="0"/>
              <a:t> </a:t>
            </a:r>
            <a:r>
              <a:rPr lang="pt-BR" b="0" baseline="0" dirty="0" err="1" smtClean="0"/>
              <a:t>the</a:t>
            </a:r>
            <a:r>
              <a:rPr lang="pt-BR" b="0" baseline="0" dirty="0" smtClean="0"/>
              <a:t> </a:t>
            </a:r>
            <a:r>
              <a:rPr lang="pt-BR" b="0" baseline="0" dirty="0" err="1" smtClean="0"/>
              <a:t>message</a:t>
            </a:r>
            <a:r>
              <a:rPr lang="pt-BR" b="0" baseline="0" dirty="0" smtClean="0"/>
              <a:t> </a:t>
            </a:r>
            <a:r>
              <a:rPr lang="pt-BR" b="0" baseline="0" dirty="0" err="1" smtClean="0"/>
              <a:t>arrived</a:t>
            </a:r>
            <a:r>
              <a:rPr lang="pt-BR" b="0" baseline="0" dirty="0" smtClean="0"/>
              <a:t> </a:t>
            </a:r>
            <a:r>
              <a:rPr lang="pt-BR" b="0" baseline="0" dirty="0" err="1" smtClean="0"/>
              <a:t>from</a:t>
            </a:r>
            <a:r>
              <a:rPr lang="pt-BR" b="0" baseline="0" dirty="0" smtClean="0"/>
              <a:t> </a:t>
            </a:r>
            <a:r>
              <a:rPr lang="pt-BR" b="0" baseline="0" dirty="0" err="1" smtClean="0"/>
              <a:t>the</a:t>
            </a:r>
            <a:r>
              <a:rPr lang="pt-BR" b="0" baseline="0" dirty="0" smtClean="0"/>
              <a:t> </a:t>
            </a:r>
            <a:r>
              <a:rPr lang="pt-BR" b="0" baseline="0" dirty="0" err="1" smtClean="0"/>
              <a:t>session</a:t>
            </a:r>
            <a:r>
              <a:rPr lang="pt-BR" b="0" baseline="0" dirty="0" smtClean="0"/>
              <a:t>, </a:t>
            </a:r>
            <a:r>
              <a:rPr lang="pt-BR" b="0" baseline="0" dirty="0" err="1" smtClean="0"/>
              <a:t>the</a:t>
            </a:r>
            <a:r>
              <a:rPr lang="pt-BR" b="0" baseline="0" dirty="0" smtClean="0"/>
              <a:t> </a:t>
            </a:r>
            <a:r>
              <a:rPr lang="pt-BR" b="0" baseline="0" dirty="0" err="1" smtClean="0"/>
              <a:t>username</a:t>
            </a:r>
            <a:r>
              <a:rPr lang="pt-BR" b="0" baseline="0" dirty="0" smtClean="0"/>
              <a:t> </a:t>
            </a:r>
            <a:r>
              <a:rPr lang="pt-BR" b="0" baseline="0" dirty="0" err="1" smtClean="0"/>
              <a:t>of</a:t>
            </a:r>
            <a:r>
              <a:rPr lang="pt-BR" b="0" baseline="0" dirty="0" smtClean="0"/>
              <a:t> </a:t>
            </a:r>
            <a:r>
              <a:rPr lang="pt-BR" b="0" baseline="0" dirty="0" err="1" smtClean="0"/>
              <a:t>the</a:t>
            </a:r>
            <a:r>
              <a:rPr lang="pt-BR" b="0" baseline="0" dirty="0" smtClean="0"/>
              <a:t> </a:t>
            </a:r>
            <a:r>
              <a:rPr lang="pt-BR" b="0" baseline="0" dirty="0" err="1" smtClean="0"/>
              <a:t>user</a:t>
            </a:r>
            <a:r>
              <a:rPr lang="pt-BR" b="0" baseline="0" dirty="0" smtClean="0"/>
              <a:t>, </a:t>
            </a:r>
            <a:r>
              <a:rPr lang="pt-BR" b="0" baseline="0" dirty="0" err="1" smtClean="0"/>
              <a:t>the</a:t>
            </a:r>
            <a:r>
              <a:rPr lang="pt-BR" b="0" baseline="0" dirty="0" smtClean="0"/>
              <a:t> </a:t>
            </a:r>
            <a:r>
              <a:rPr lang="pt-BR" b="0" baseline="0" dirty="0" err="1" smtClean="0"/>
              <a:t>latest</a:t>
            </a:r>
            <a:r>
              <a:rPr lang="pt-BR" b="0" baseline="0" dirty="0" smtClean="0"/>
              <a:t> </a:t>
            </a:r>
            <a:r>
              <a:rPr lang="pt-BR" b="0" baseline="0" dirty="0" err="1" smtClean="0"/>
              <a:t>message</a:t>
            </a:r>
            <a:r>
              <a:rPr lang="pt-BR" b="0" baseline="0" dirty="0" smtClean="0"/>
              <a:t> </a:t>
            </a:r>
            <a:r>
              <a:rPr lang="pt-BR" b="0" baseline="0" dirty="0" err="1" smtClean="0"/>
              <a:t>and</a:t>
            </a:r>
            <a:r>
              <a:rPr lang="pt-BR" b="0" baseline="0" dirty="0" smtClean="0"/>
              <a:t> a </a:t>
            </a:r>
            <a:r>
              <a:rPr lang="pt-BR" b="0" baseline="0" dirty="0" err="1" smtClean="0"/>
              <a:t>boolean</a:t>
            </a:r>
            <a:r>
              <a:rPr lang="pt-BR" b="0" baseline="0" dirty="0" smtClean="0"/>
              <a:t> </a:t>
            </a:r>
            <a:r>
              <a:rPr lang="pt-BR" b="0" baseline="0" dirty="0" err="1" smtClean="0"/>
              <a:t>to</a:t>
            </a:r>
            <a:r>
              <a:rPr lang="pt-BR" b="0" baseline="0" dirty="0" smtClean="0"/>
              <a:t> </a:t>
            </a:r>
            <a:r>
              <a:rPr lang="pt-BR" b="0" baseline="0" dirty="0" err="1" smtClean="0"/>
              <a:t>flag</a:t>
            </a:r>
            <a:r>
              <a:rPr lang="pt-BR" b="0" baseline="0" dirty="0" smtClean="0"/>
              <a:t> </a:t>
            </a:r>
            <a:r>
              <a:rPr lang="pt-BR" b="0" baseline="0" dirty="0" err="1" smtClean="0"/>
              <a:t>if</a:t>
            </a:r>
            <a:r>
              <a:rPr lang="pt-BR" b="0" baseline="0" dirty="0" smtClean="0"/>
              <a:t> </a:t>
            </a:r>
            <a:r>
              <a:rPr lang="pt-BR" b="0" baseline="0" dirty="0" err="1" smtClean="0"/>
              <a:t>the</a:t>
            </a:r>
            <a:r>
              <a:rPr lang="pt-BR" b="0" baseline="0" dirty="0" smtClean="0"/>
              <a:t> </a:t>
            </a:r>
            <a:r>
              <a:rPr lang="pt-BR" b="0" baseline="0" dirty="0" err="1" smtClean="0"/>
              <a:t>user</a:t>
            </a:r>
            <a:r>
              <a:rPr lang="pt-BR" b="0" baseline="0" dirty="0" smtClean="0"/>
              <a:t> </a:t>
            </a:r>
            <a:r>
              <a:rPr lang="pt-BR" b="0" baseline="0" dirty="0" err="1" smtClean="0"/>
              <a:t>has</a:t>
            </a:r>
            <a:r>
              <a:rPr lang="pt-BR" b="0" baseline="0" dirty="0" smtClean="0"/>
              <a:t> set </a:t>
            </a:r>
            <a:r>
              <a:rPr lang="pt-BR" b="0" baseline="0" dirty="0" err="1" smtClean="0"/>
              <a:t>is</a:t>
            </a:r>
            <a:r>
              <a:rPr lang="pt-BR" b="0" baseline="0" dirty="0" smtClean="0"/>
              <a:t> </a:t>
            </a:r>
            <a:r>
              <a:rPr lang="pt-BR" b="0" baseline="0" dirty="0" err="1" smtClean="0"/>
              <a:t>userName</a:t>
            </a:r>
            <a:endParaRPr lang="pt-BR"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smtClean="0"/>
              <a:t>App-component.ts</a:t>
            </a:r>
            <a:r>
              <a:rPr lang="pt-BR"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b="0" kern="1200" dirty="0" err="1" smtClean="0">
                <a:solidFill>
                  <a:schemeClr val="tx1"/>
                </a:solidFill>
                <a:effectLst/>
                <a:latin typeface="+mn-lt"/>
                <a:ea typeface="+mn-ea"/>
                <a:cs typeface="+mn-cs"/>
              </a:rPr>
              <a:t>import</a:t>
            </a:r>
            <a:r>
              <a:rPr lang="pt-BR" sz="1100" b="0" kern="1200" dirty="0" smtClean="0">
                <a:solidFill>
                  <a:schemeClr val="tx1"/>
                </a:solidFill>
                <a:effectLst/>
                <a:latin typeface="+mn-lt"/>
                <a:ea typeface="+mn-ea"/>
                <a:cs typeface="+mn-cs"/>
              </a:rPr>
              <a:t> </a:t>
            </a:r>
            <a:r>
              <a:rPr lang="pt-BR" b="0" dirty="0" smtClean="0"/>
              <a:t>{</a:t>
            </a:r>
            <a:r>
              <a:rPr lang="pt-BR" b="0" dirty="0" err="1" smtClean="0"/>
              <a:t>Component</a:t>
            </a:r>
            <a:r>
              <a:rPr lang="pt-BR" b="0" dirty="0" smtClean="0"/>
              <a:t>} </a:t>
            </a:r>
            <a:r>
              <a:rPr lang="pt-BR" sz="1100" b="0" kern="1200" dirty="0" err="1" smtClean="0">
                <a:solidFill>
                  <a:schemeClr val="tx1"/>
                </a:solidFill>
                <a:effectLst/>
                <a:latin typeface="+mn-lt"/>
                <a:ea typeface="+mn-ea"/>
                <a:cs typeface="+mn-cs"/>
              </a:rPr>
              <a:t>from</a:t>
            </a:r>
            <a:r>
              <a:rPr lang="pt-BR" sz="1100" b="0" kern="1200" dirty="0" smtClean="0">
                <a:solidFill>
                  <a:schemeClr val="tx1"/>
                </a:solidFill>
                <a:effectLst/>
                <a:latin typeface="+mn-lt"/>
                <a:ea typeface="+mn-ea"/>
                <a:cs typeface="+mn-cs"/>
              </a:rPr>
              <a:t> '@angular/core'</a:t>
            </a:r>
            <a:r>
              <a:rPr lang="pt-BR" b="0" dirty="0" smtClean="0"/>
              <a:t>;</a:t>
            </a:r>
            <a:br>
              <a:rPr lang="pt-BR" b="0" dirty="0" smtClean="0"/>
            </a:br>
            <a:r>
              <a:rPr lang="pt-BR" sz="1100" b="0" kern="1200" dirty="0" err="1" smtClean="0">
                <a:solidFill>
                  <a:schemeClr val="tx1"/>
                </a:solidFill>
                <a:effectLst/>
                <a:latin typeface="+mn-lt"/>
                <a:ea typeface="+mn-ea"/>
                <a:cs typeface="+mn-cs"/>
              </a:rPr>
              <a:t>import</a:t>
            </a:r>
            <a:r>
              <a:rPr lang="pt-BR" sz="1100" b="0" kern="1200" dirty="0" smtClean="0">
                <a:solidFill>
                  <a:schemeClr val="tx1"/>
                </a:solidFill>
                <a:effectLst/>
                <a:latin typeface="+mn-lt"/>
                <a:ea typeface="+mn-ea"/>
                <a:cs typeface="+mn-cs"/>
              </a:rPr>
              <a:t> </a:t>
            </a:r>
            <a:r>
              <a:rPr lang="pt-BR" b="0" dirty="0" smtClean="0"/>
              <a:t>{</a:t>
            </a:r>
            <a:r>
              <a:rPr lang="pt-BR" b="0" dirty="0" err="1" smtClean="0"/>
              <a:t>WebSocketService</a:t>
            </a:r>
            <a:r>
              <a:rPr lang="pt-BR" b="0" dirty="0" smtClean="0"/>
              <a:t>} </a:t>
            </a:r>
            <a:r>
              <a:rPr lang="pt-BR" sz="1100" b="0" kern="1200" dirty="0" err="1" smtClean="0">
                <a:solidFill>
                  <a:schemeClr val="tx1"/>
                </a:solidFill>
                <a:effectLst/>
                <a:latin typeface="+mn-lt"/>
                <a:ea typeface="+mn-ea"/>
                <a:cs typeface="+mn-cs"/>
              </a:rPr>
              <a:t>from</a:t>
            </a:r>
            <a:r>
              <a:rPr lang="pt-BR" sz="1100" b="0" kern="1200" dirty="0" smtClean="0">
                <a:solidFill>
                  <a:schemeClr val="tx1"/>
                </a:solidFill>
                <a:effectLst/>
                <a:latin typeface="+mn-lt"/>
                <a:ea typeface="+mn-ea"/>
                <a:cs typeface="+mn-cs"/>
              </a:rPr>
              <a:t> './web-</a:t>
            </a:r>
            <a:r>
              <a:rPr lang="pt-BR" sz="1100" b="0" kern="1200" dirty="0" err="1" smtClean="0">
                <a:solidFill>
                  <a:schemeClr val="tx1"/>
                </a:solidFill>
                <a:effectLst/>
                <a:latin typeface="+mn-lt"/>
                <a:ea typeface="+mn-ea"/>
                <a:cs typeface="+mn-cs"/>
              </a:rPr>
              <a:t>socket.service</a:t>
            </a:r>
            <a:r>
              <a:rPr lang="pt-BR" sz="1100" b="0" kern="1200" dirty="0" smtClean="0">
                <a:solidFill>
                  <a:schemeClr val="tx1"/>
                </a:solidFill>
                <a:effectLst/>
                <a:latin typeface="+mn-lt"/>
                <a:ea typeface="+mn-ea"/>
                <a:cs typeface="+mn-cs"/>
              </a:rPr>
              <a:t>'</a:t>
            </a:r>
            <a:r>
              <a:rPr lang="pt-BR" b="0" dirty="0" smtClean="0"/>
              <a:t>;</a:t>
            </a:r>
            <a:br>
              <a:rPr lang="pt-BR" b="0" dirty="0" smtClean="0"/>
            </a:br>
            <a:r>
              <a:rPr lang="pt-BR" b="0" dirty="0" smtClean="0"/>
              <a:t/>
            </a:r>
            <a:br>
              <a:rPr lang="pt-BR" b="0" dirty="0" smtClean="0"/>
            </a:br>
            <a:r>
              <a:rPr lang="pt-BR" b="0" dirty="0" smtClean="0"/>
              <a:t>@</a:t>
            </a:r>
            <a:r>
              <a:rPr lang="pt-BR" sz="1100" b="0" kern="1200" dirty="0" err="1" smtClean="0">
                <a:solidFill>
                  <a:schemeClr val="tx1"/>
                </a:solidFill>
                <a:effectLst/>
                <a:latin typeface="+mn-lt"/>
                <a:ea typeface="+mn-ea"/>
                <a:cs typeface="+mn-cs"/>
              </a:rPr>
              <a:t>Component</a:t>
            </a:r>
            <a:r>
              <a:rPr lang="pt-BR" b="0" dirty="0" smtClean="0"/>
              <a:t>({</a:t>
            </a:r>
            <a:br>
              <a:rPr lang="pt-BR" b="0" dirty="0" smtClean="0"/>
            </a:br>
            <a:r>
              <a:rPr lang="pt-BR" b="0" dirty="0" smtClean="0"/>
              <a:t>  </a:t>
            </a:r>
            <a:r>
              <a:rPr lang="pt-BR" sz="1100" b="0" kern="1200" dirty="0" err="1" smtClean="0">
                <a:solidFill>
                  <a:schemeClr val="tx1"/>
                </a:solidFill>
                <a:effectLst/>
                <a:latin typeface="+mn-lt"/>
                <a:ea typeface="+mn-ea"/>
                <a:cs typeface="+mn-cs"/>
              </a:rPr>
              <a:t>selector</a:t>
            </a:r>
            <a:r>
              <a:rPr lang="pt-BR" b="0" dirty="0" smtClean="0"/>
              <a:t>: </a:t>
            </a:r>
            <a:r>
              <a:rPr lang="pt-BR" sz="1100" b="0" kern="1200" dirty="0" smtClean="0">
                <a:solidFill>
                  <a:schemeClr val="tx1"/>
                </a:solidFill>
                <a:effectLst/>
                <a:latin typeface="+mn-lt"/>
                <a:ea typeface="+mn-ea"/>
                <a:cs typeface="+mn-cs"/>
              </a:rPr>
              <a:t>'</a:t>
            </a:r>
            <a:r>
              <a:rPr lang="pt-BR" sz="1100" b="0" kern="1200" dirty="0" err="1" smtClean="0">
                <a:solidFill>
                  <a:schemeClr val="tx1"/>
                </a:solidFill>
                <a:effectLst/>
                <a:latin typeface="+mn-lt"/>
                <a:ea typeface="+mn-ea"/>
                <a:cs typeface="+mn-cs"/>
              </a:rPr>
              <a:t>app</a:t>
            </a:r>
            <a:r>
              <a:rPr lang="pt-BR" sz="1100" b="0" kern="1200" dirty="0" smtClean="0">
                <a:solidFill>
                  <a:schemeClr val="tx1"/>
                </a:solidFill>
                <a:effectLst/>
                <a:latin typeface="+mn-lt"/>
                <a:ea typeface="+mn-ea"/>
                <a:cs typeface="+mn-cs"/>
              </a:rPr>
              <a:t>-root'</a:t>
            </a:r>
            <a:r>
              <a:rPr lang="pt-BR" b="0" dirty="0" smtClean="0"/>
              <a:t>,</a:t>
            </a:r>
            <a:br>
              <a:rPr lang="pt-BR" b="0" dirty="0" smtClean="0"/>
            </a:br>
            <a:r>
              <a:rPr lang="pt-BR" b="0" dirty="0" smtClean="0"/>
              <a:t>  </a:t>
            </a:r>
            <a:r>
              <a:rPr lang="pt-BR" sz="1100" b="0" kern="1200" dirty="0" err="1" smtClean="0">
                <a:solidFill>
                  <a:schemeClr val="tx1"/>
                </a:solidFill>
                <a:effectLst/>
                <a:latin typeface="+mn-lt"/>
                <a:ea typeface="+mn-ea"/>
                <a:cs typeface="+mn-cs"/>
              </a:rPr>
              <a:t>templateUrl</a:t>
            </a:r>
            <a:r>
              <a:rPr lang="pt-BR" b="0" dirty="0" smtClean="0"/>
              <a:t>: </a:t>
            </a:r>
            <a:r>
              <a:rPr lang="pt-BR" sz="1100" b="0" kern="1200" dirty="0" smtClean="0">
                <a:solidFill>
                  <a:schemeClr val="tx1"/>
                </a:solidFill>
                <a:effectLst/>
                <a:latin typeface="+mn-lt"/>
                <a:ea typeface="+mn-ea"/>
                <a:cs typeface="+mn-cs"/>
              </a:rPr>
              <a:t>'./</a:t>
            </a:r>
            <a:r>
              <a:rPr lang="pt-BR" sz="1100" b="0" kern="1200" dirty="0" err="1" smtClean="0">
                <a:solidFill>
                  <a:schemeClr val="tx1"/>
                </a:solidFill>
                <a:effectLst/>
                <a:latin typeface="+mn-lt"/>
                <a:ea typeface="+mn-ea"/>
                <a:cs typeface="+mn-cs"/>
              </a:rPr>
              <a:t>app.component.html</a:t>
            </a:r>
            <a:r>
              <a:rPr lang="pt-BR" sz="1100" b="0" kern="1200" dirty="0" smtClean="0">
                <a:solidFill>
                  <a:schemeClr val="tx1"/>
                </a:solidFill>
                <a:effectLst/>
                <a:latin typeface="+mn-lt"/>
                <a:ea typeface="+mn-ea"/>
                <a:cs typeface="+mn-cs"/>
              </a:rPr>
              <a:t>'</a:t>
            </a:r>
            <a:r>
              <a:rPr lang="pt-BR" b="0" dirty="0" smtClean="0"/>
              <a:t>,</a:t>
            </a:r>
            <a:br>
              <a:rPr lang="pt-BR" b="0" dirty="0" smtClean="0"/>
            </a:br>
            <a:r>
              <a:rPr lang="pt-BR" b="0" dirty="0" smtClean="0"/>
              <a:t>  </a:t>
            </a:r>
            <a:r>
              <a:rPr lang="pt-BR" sz="1100" b="0" kern="1200" dirty="0" err="1" smtClean="0">
                <a:solidFill>
                  <a:schemeClr val="tx1"/>
                </a:solidFill>
                <a:effectLst/>
                <a:latin typeface="+mn-lt"/>
                <a:ea typeface="+mn-ea"/>
                <a:cs typeface="+mn-cs"/>
              </a:rPr>
              <a:t>styleUrls</a:t>
            </a:r>
            <a:r>
              <a:rPr lang="pt-BR" b="0" dirty="0" smtClean="0"/>
              <a:t>: [</a:t>
            </a:r>
            <a:r>
              <a:rPr lang="pt-BR" sz="1100" b="0" kern="1200" dirty="0" smtClean="0">
                <a:solidFill>
                  <a:schemeClr val="tx1"/>
                </a:solidFill>
                <a:effectLst/>
                <a:latin typeface="+mn-lt"/>
                <a:ea typeface="+mn-ea"/>
                <a:cs typeface="+mn-cs"/>
              </a:rPr>
              <a:t>'./</a:t>
            </a:r>
            <a:r>
              <a:rPr lang="pt-BR" sz="1100" b="0" kern="1200" dirty="0" err="1" smtClean="0">
                <a:solidFill>
                  <a:schemeClr val="tx1"/>
                </a:solidFill>
                <a:effectLst/>
                <a:latin typeface="+mn-lt"/>
                <a:ea typeface="+mn-ea"/>
                <a:cs typeface="+mn-cs"/>
              </a:rPr>
              <a:t>app.component.css</a:t>
            </a:r>
            <a:r>
              <a:rPr lang="pt-BR" sz="1100" b="0" kern="1200" dirty="0" smtClean="0">
                <a:solidFill>
                  <a:schemeClr val="tx1"/>
                </a:solidFill>
                <a:effectLst/>
                <a:latin typeface="+mn-lt"/>
                <a:ea typeface="+mn-ea"/>
                <a:cs typeface="+mn-cs"/>
              </a:rPr>
              <a:t>'</a:t>
            </a:r>
            <a:r>
              <a:rPr lang="pt-BR" b="0" dirty="0" smtClean="0"/>
              <a:t>]</a:t>
            </a:r>
            <a:br>
              <a:rPr lang="pt-BR" b="0" dirty="0" smtClean="0"/>
            </a:br>
            <a:r>
              <a:rPr lang="pt-BR" b="0" dirty="0" smtClean="0"/>
              <a:t>})</a:t>
            </a:r>
            <a:br>
              <a:rPr lang="pt-BR" b="0" dirty="0" smtClean="0"/>
            </a:br>
            <a:r>
              <a:rPr lang="pt-BR" sz="1100" b="0" kern="1200" dirty="0" err="1" smtClean="0">
                <a:solidFill>
                  <a:schemeClr val="tx1"/>
                </a:solidFill>
                <a:effectLst/>
                <a:latin typeface="+mn-lt"/>
                <a:ea typeface="+mn-ea"/>
                <a:cs typeface="+mn-cs"/>
              </a:rPr>
              <a:t>export</a:t>
            </a:r>
            <a:r>
              <a:rPr lang="pt-BR" sz="1100" b="0" kern="1200" dirty="0" smtClean="0">
                <a:solidFill>
                  <a:schemeClr val="tx1"/>
                </a:solidFill>
                <a:effectLst/>
                <a:latin typeface="+mn-lt"/>
                <a:ea typeface="+mn-ea"/>
                <a:cs typeface="+mn-cs"/>
              </a:rPr>
              <a:t> </a:t>
            </a:r>
            <a:r>
              <a:rPr lang="pt-BR" sz="1100" b="0" kern="1200" dirty="0" err="1" smtClean="0">
                <a:solidFill>
                  <a:schemeClr val="tx1"/>
                </a:solidFill>
                <a:effectLst/>
                <a:latin typeface="+mn-lt"/>
                <a:ea typeface="+mn-ea"/>
                <a:cs typeface="+mn-cs"/>
              </a:rPr>
              <a:t>class</a:t>
            </a:r>
            <a:r>
              <a:rPr lang="pt-BR" sz="1100" b="0" kern="1200" dirty="0" smtClean="0">
                <a:solidFill>
                  <a:schemeClr val="tx1"/>
                </a:solidFill>
                <a:effectLst/>
                <a:latin typeface="+mn-lt"/>
                <a:ea typeface="+mn-ea"/>
                <a:cs typeface="+mn-cs"/>
              </a:rPr>
              <a:t> </a:t>
            </a:r>
            <a:r>
              <a:rPr lang="pt-BR" b="0" dirty="0" err="1" smtClean="0"/>
              <a:t>AppComponent</a:t>
            </a:r>
            <a:r>
              <a:rPr lang="pt-BR" b="0" dirty="0" smtClean="0"/>
              <a:t> {</a:t>
            </a:r>
            <a:br>
              <a:rPr lang="pt-BR" b="0" dirty="0" smtClean="0"/>
            </a:br>
            <a:r>
              <a:rPr lang="pt-BR" b="0" dirty="0" smtClean="0"/>
              <a:t/>
            </a:r>
            <a:br>
              <a:rPr lang="pt-BR" b="0" dirty="0" smtClean="0"/>
            </a:br>
            <a:r>
              <a:rPr lang="pt-BR" b="0" dirty="0" smtClean="0"/>
              <a:t>  </a:t>
            </a:r>
            <a:r>
              <a:rPr lang="pt-BR" sz="1100" b="0" kern="1200" dirty="0" err="1" smtClean="0">
                <a:solidFill>
                  <a:schemeClr val="tx1"/>
                </a:solidFill>
                <a:effectLst/>
                <a:latin typeface="+mn-lt"/>
                <a:ea typeface="+mn-ea"/>
                <a:cs typeface="+mn-cs"/>
              </a:rPr>
              <a:t>messages</a:t>
            </a:r>
            <a:r>
              <a:rPr lang="pt-BR" b="0" dirty="0" smtClean="0"/>
              <a:t>: </a:t>
            </a:r>
            <a:r>
              <a:rPr lang="pt-BR" sz="1100" b="0" kern="1200" dirty="0" err="1" smtClean="0">
                <a:solidFill>
                  <a:schemeClr val="tx1"/>
                </a:solidFill>
                <a:effectLst/>
                <a:latin typeface="+mn-lt"/>
                <a:ea typeface="+mn-ea"/>
                <a:cs typeface="+mn-cs"/>
              </a:rPr>
              <a:t>string</a:t>
            </a:r>
            <a:r>
              <a:rPr lang="pt-BR" b="0" dirty="0" smtClean="0"/>
              <a:t>[] = [];</a:t>
            </a:r>
            <a:br>
              <a:rPr lang="pt-BR" b="0" dirty="0" smtClean="0"/>
            </a:br>
            <a:r>
              <a:rPr lang="pt-BR" b="0" dirty="0" smtClean="0"/>
              <a:t/>
            </a:r>
            <a:br>
              <a:rPr lang="pt-BR" b="0" dirty="0" smtClean="0"/>
            </a:br>
            <a:r>
              <a:rPr lang="pt-BR" b="0" dirty="0" smtClean="0"/>
              <a:t>  </a:t>
            </a:r>
            <a:r>
              <a:rPr lang="pt-BR" sz="1100" b="0" kern="1200" dirty="0" err="1" smtClean="0">
                <a:solidFill>
                  <a:schemeClr val="tx1"/>
                </a:solidFill>
                <a:effectLst/>
                <a:latin typeface="+mn-lt"/>
                <a:ea typeface="+mn-ea"/>
                <a:cs typeface="+mn-cs"/>
              </a:rPr>
              <a:t>username</a:t>
            </a:r>
            <a:r>
              <a:rPr lang="pt-BR" sz="1100" b="0" kern="1200" dirty="0" smtClean="0">
                <a:solidFill>
                  <a:schemeClr val="tx1"/>
                </a:solidFill>
                <a:effectLst/>
                <a:latin typeface="+mn-lt"/>
                <a:ea typeface="+mn-ea"/>
                <a:cs typeface="+mn-cs"/>
              </a:rPr>
              <a:t> </a:t>
            </a:r>
            <a:r>
              <a:rPr lang="pt-BR" b="0" dirty="0" smtClean="0"/>
              <a:t>= </a:t>
            </a:r>
            <a:r>
              <a:rPr lang="pt-BR" sz="1100" b="0" kern="1200" dirty="0" smtClean="0">
                <a:solidFill>
                  <a:schemeClr val="tx1"/>
                </a:solidFill>
                <a:effectLst/>
                <a:latin typeface="+mn-lt"/>
                <a:ea typeface="+mn-ea"/>
                <a:cs typeface="+mn-cs"/>
              </a:rPr>
              <a:t>''</a:t>
            </a:r>
            <a:r>
              <a:rPr lang="pt-BR" b="0" dirty="0" smtClean="0"/>
              <a:t>;</a:t>
            </a:r>
            <a:br>
              <a:rPr lang="pt-BR" b="0" dirty="0" smtClean="0"/>
            </a:br>
            <a:r>
              <a:rPr lang="pt-BR" b="0" dirty="0" smtClean="0"/>
              <a:t/>
            </a:r>
            <a:br>
              <a:rPr lang="pt-BR" b="0" dirty="0" smtClean="0"/>
            </a:br>
            <a:r>
              <a:rPr lang="pt-BR" b="0" dirty="0" smtClean="0"/>
              <a:t>  </a:t>
            </a:r>
            <a:r>
              <a:rPr lang="pt-BR" sz="1100" b="0" kern="1200" dirty="0" err="1" smtClean="0">
                <a:solidFill>
                  <a:schemeClr val="tx1"/>
                </a:solidFill>
                <a:effectLst/>
                <a:latin typeface="+mn-lt"/>
                <a:ea typeface="+mn-ea"/>
                <a:cs typeface="+mn-cs"/>
              </a:rPr>
              <a:t>message</a:t>
            </a:r>
            <a:r>
              <a:rPr lang="pt-BR" sz="1100" b="0" kern="1200" dirty="0" smtClean="0">
                <a:solidFill>
                  <a:schemeClr val="tx1"/>
                </a:solidFill>
                <a:effectLst/>
                <a:latin typeface="+mn-lt"/>
                <a:ea typeface="+mn-ea"/>
                <a:cs typeface="+mn-cs"/>
              </a:rPr>
              <a:t> </a:t>
            </a:r>
            <a:r>
              <a:rPr lang="pt-BR" b="0" dirty="0" smtClean="0"/>
              <a:t>= </a:t>
            </a:r>
            <a:r>
              <a:rPr lang="pt-BR" sz="1100" b="0" kern="1200" dirty="0" smtClean="0">
                <a:solidFill>
                  <a:schemeClr val="tx1"/>
                </a:solidFill>
                <a:effectLst/>
                <a:latin typeface="+mn-lt"/>
                <a:ea typeface="+mn-ea"/>
                <a:cs typeface="+mn-cs"/>
              </a:rPr>
              <a:t>''</a:t>
            </a:r>
            <a:r>
              <a:rPr lang="pt-BR" b="0" dirty="0" smtClean="0"/>
              <a:t>;</a:t>
            </a:r>
            <a:br>
              <a:rPr lang="pt-BR" b="0" dirty="0" smtClean="0"/>
            </a:br>
            <a:r>
              <a:rPr lang="pt-BR" b="0" dirty="0" smtClean="0"/>
              <a:t/>
            </a:r>
            <a:br>
              <a:rPr lang="pt-BR" b="0" dirty="0" smtClean="0"/>
            </a:br>
            <a:r>
              <a:rPr lang="pt-BR" b="0" dirty="0" smtClean="0"/>
              <a:t>  </a:t>
            </a:r>
            <a:r>
              <a:rPr lang="pt-BR" sz="1100" b="0" kern="1200" dirty="0" err="1" smtClean="0">
                <a:solidFill>
                  <a:schemeClr val="tx1"/>
                </a:solidFill>
                <a:effectLst/>
                <a:latin typeface="+mn-lt"/>
                <a:ea typeface="+mn-ea"/>
                <a:cs typeface="+mn-cs"/>
              </a:rPr>
              <a:t>isUserSet</a:t>
            </a:r>
            <a:r>
              <a:rPr lang="pt-BR" sz="1100" b="0" kern="1200" dirty="0" smtClean="0">
                <a:solidFill>
                  <a:schemeClr val="tx1"/>
                </a:solidFill>
                <a:effectLst/>
                <a:latin typeface="+mn-lt"/>
                <a:ea typeface="+mn-ea"/>
                <a:cs typeface="+mn-cs"/>
              </a:rPr>
              <a:t> </a:t>
            </a:r>
            <a:r>
              <a:rPr lang="pt-BR" b="0" dirty="0" smtClean="0"/>
              <a:t>= </a:t>
            </a:r>
            <a:r>
              <a:rPr lang="pt-BR" sz="1100" b="0" kern="1200" dirty="0" smtClean="0">
                <a:solidFill>
                  <a:schemeClr val="tx1"/>
                </a:solidFill>
                <a:effectLst/>
                <a:latin typeface="+mn-lt"/>
                <a:ea typeface="+mn-ea"/>
                <a:cs typeface="+mn-cs"/>
              </a:rPr>
              <a:t>false</a:t>
            </a:r>
            <a:r>
              <a:rPr lang="pt-BR" b="0" dirty="0" smtClean="0"/>
              <a:t>;</a:t>
            </a:r>
            <a:br>
              <a:rPr lang="pt-BR" b="0" dirty="0" smtClean="0"/>
            </a:br>
            <a:r>
              <a:rPr lang="pt-BR" b="0" dirty="0" smtClean="0"/>
              <a:t/>
            </a:r>
            <a:br>
              <a:rPr lang="pt-BR" b="0" dirty="0" smtClean="0"/>
            </a:br>
            <a:r>
              <a:rPr lang="pt-BR" b="0" dirty="0" smtClean="0"/>
              <a:t>  </a:t>
            </a:r>
            <a:r>
              <a:rPr lang="pt-BR" sz="1100" b="0" kern="1200" dirty="0" err="1" smtClean="0">
                <a:solidFill>
                  <a:schemeClr val="tx1"/>
                </a:solidFill>
                <a:effectLst/>
                <a:latin typeface="+mn-lt"/>
                <a:ea typeface="+mn-ea"/>
                <a:cs typeface="+mn-cs"/>
              </a:rPr>
              <a:t>constructor</a:t>
            </a:r>
            <a:r>
              <a:rPr lang="pt-BR" b="0" dirty="0" smtClean="0"/>
              <a:t>(</a:t>
            </a:r>
            <a:r>
              <a:rPr lang="pt-BR" sz="1100" b="0" kern="1200" dirty="0" err="1" smtClean="0">
                <a:solidFill>
                  <a:schemeClr val="tx1"/>
                </a:solidFill>
                <a:effectLst/>
                <a:latin typeface="+mn-lt"/>
                <a:ea typeface="+mn-ea"/>
                <a:cs typeface="+mn-cs"/>
              </a:rPr>
              <a:t>public</a:t>
            </a:r>
            <a:r>
              <a:rPr lang="pt-BR" sz="1100" b="0" kern="1200" dirty="0" smtClean="0">
                <a:solidFill>
                  <a:schemeClr val="tx1"/>
                </a:solidFill>
                <a:effectLst/>
                <a:latin typeface="+mn-lt"/>
                <a:ea typeface="+mn-ea"/>
                <a:cs typeface="+mn-cs"/>
              </a:rPr>
              <a:t> </a:t>
            </a:r>
            <a:r>
              <a:rPr lang="pt-BR" b="0" dirty="0" err="1" smtClean="0"/>
              <a:t>webSocketService</a:t>
            </a:r>
            <a:r>
              <a:rPr lang="pt-BR" b="0" dirty="0" smtClean="0"/>
              <a:t>: </a:t>
            </a:r>
            <a:r>
              <a:rPr lang="pt-BR" b="0" dirty="0" err="1" smtClean="0"/>
              <a:t>WebSocketService</a:t>
            </a:r>
            <a:r>
              <a:rPr lang="pt-BR" b="0" dirty="0" smtClean="0"/>
              <a:t>) {</a:t>
            </a:r>
            <a:br>
              <a:rPr lang="pt-BR" b="0" dirty="0" smtClean="0"/>
            </a:br>
            <a:r>
              <a:rPr lang="pt-BR" b="0" dirty="0" smtClean="0"/>
              <a:t>    </a:t>
            </a:r>
            <a:r>
              <a:rPr lang="pt-BR" b="0" dirty="0" err="1" smtClean="0"/>
              <a:t>webSocketService.</a:t>
            </a:r>
            <a:r>
              <a:rPr lang="pt-BR" sz="1100" b="0" kern="1200" dirty="0" err="1" smtClean="0">
                <a:solidFill>
                  <a:schemeClr val="tx1"/>
                </a:solidFill>
                <a:effectLst/>
                <a:latin typeface="+mn-lt"/>
                <a:ea typeface="+mn-ea"/>
                <a:cs typeface="+mn-cs"/>
              </a:rPr>
              <a:t>onMessage</a:t>
            </a:r>
            <a:r>
              <a:rPr lang="pt-BR" b="0" dirty="0" err="1" smtClean="0"/>
              <a:t>.</a:t>
            </a:r>
            <a:r>
              <a:rPr lang="pt-BR" sz="1100" b="0" kern="1200" dirty="0" err="1" smtClean="0">
                <a:solidFill>
                  <a:schemeClr val="tx1"/>
                </a:solidFill>
                <a:effectLst/>
                <a:latin typeface="+mn-lt"/>
                <a:ea typeface="+mn-ea"/>
                <a:cs typeface="+mn-cs"/>
              </a:rPr>
              <a:t>subscribe</a:t>
            </a:r>
            <a:r>
              <a:rPr lang="pt-BR" b="0" dirty="0" smtClean="0"/>
              <a:t>((</a:t>
            </a:r>
            <a:r>
              <a:rPr lang="pt-BR" b="0" dirty="0" err="1" smtClean="0"/>
              <a:t>message</a:t>
            </a:r>
            <a:r>
              <a:rPr lang="pt-BR" b="0" dirty="0" smtClean="0"/>
              <a:t>) =&gt; {</a:t>
            </a:r>
            <a:br>
              <a:rPr lang="pt-BR" b="0" dirty="0" smtClean="0"/>
            </a:br>
            <a:r>
              <a:rPr lang="pt-BR" b="0" dirty="0" smtClean="0"/>
              <a:t>      </a:t>
            </a:r>
            <a:r>
              <a:rPr lang="pt-BR" sz="1100" b="0" kern="1200" dirty="0" err="1" smtClean="0">
                <a:solidFill>
                  <a:schemeClr val="tx1"/>
                </a:solidFill>
                <a:effectLst/>
                <a:latin typeface="+mn-lt"/>
                <a:ea typeface="+mn-ea"/>
                <a:cs typeface="+mn-cs"/>
              </a:rPr>
              <a:t>this</a:t>
            </a:r>
            <a:r>
              <a:rPr lang="pt-BR" b="0" dirty="0" err="1" smtClean="0"/>
              <a:t>.</a:t>
            </a:r>
            <a:r>
              <a:rPr lang="pt-BR" sz="1100" b="0" kern="1200" dirty="0" err="1" smtClean="0">
                <a:solidFill>
                  <a:schemeClr val="tx1"/>
                </a:solidFill>
                <a:effectLst/>
                <a:latin typeface="+mn-lt"/>
                <a:ea typeface="+mn-ea"/>
                <a:cs typeface="+mn-cs"/>
              </a:rPr>
              <a:t>messages</a:t>
            </a:r>
            <a:r>
              <a:rPr lang="pt-BR" b="0" dirty="0" err="1" smtClean="0"/>
              <a:t>.</a:t>
            </a:r>
            <a:r>
              <a:rPr lang="pt-BR" sz="1100" b="0" kern="1200" dirty="0" err="1" smtClean="0">
                <a:solidFill>
                  <a:schemeClr val="tx1"/>
                </a:solidFill>
                <a:effectLst/>
                <a:latin typeface="+mn-lt"/>
                <a:ea typeface="+mn-ea"/>
                <a:cs typeface="+mn-cs"/>
              </a:rPr>
              <a:t>push</a:t>
            </a:r>
            <a:r>
              <a:rPr lang="pt-BR" b="0" dirty="0" smtClean="0"/>
              <a:t>(</a:t>
            </a:r>
            <a:r>
              <a:rPr lang="pt-BR" sz="1100" b="0" i="1" kern="1200" dirty="0" err="1" smtClean="0">
                <a:solidFill>
                  <a:schemeClr val="tx1"/>
                </a:solidFill>
                <a:effectLst/>
                <a:latin typeface="+mn-lt"/>
                <a:ea typeface="+mn-ea"/>
                <a:cs typeface="+mn-cs"/>
              </a:rPr>
              <a:t>JSON</a:t>
            </a:r>
            <a:r>
              <a:rPr lang="pt-BR" b="0" dirty="0" err="1" smtClean="0"/>
              <a:t>.</a:t>
            </a:r>
            <a:r>
              <a:rPr lang="pt-BR" sz="1100" b="0" kern="1200" dirty="0" err="1" smtClean="0">
                <a:solidFill>
                  <a:schemeClr val="tx1"/>
                </a:solidFill>
                <a:effectLst/>
                <a:latin typeface="+mn-lt"/>
                <a:ea typeface="+mn-ea"/>
                <a:cs typeface="+mn-cs"/>
              </a:rPr>
              <a:t>parse</a:t>
            </a:r>
            <a:r>
              <a:rPr lang="pt-BR" b="0" dirty="0" smtClean="0"/>
              <a:t>(</a:t>
            </a:r>
            <a:r>
              <a:rPr lang="pt-BR" b="0" dirty="0" err="1" smtClean="0"/>
              <a:t>message.</a:t>
            </a:r>
            <a:r>
              <a:rPr lang="pt-BR" sz="1100" b="0" kern="1200" dirty="0" err="1" smtClean="0">
                <a:solidFill>
                  <a:schemeClr val="tx1"/>
                </a:solidFill>
                <a:effectLst/>
                <a:latin typeface="+mn-lt"/>
                <a:ea typeface="+mn-ea"/>
                <a:cs typeface="+mn-cs"/>
              </a:rPr>
              <a:t>data</a:t>
            </a:r>
            <a:r>
              <a:rPr lang="pt-BR" b="0" dirty="0" smtClean="0"/>
              <a:t>));</a:t>
            </a:r>
            <a:br>
              <a:rPr lang="pt-BR" b="0" dirty="0" smtClean="0"/>
            </a:br>
            <a:r>
              <a:rPr lang="pt-BR" b="0" dirty="0" smtClean="0"/>
              <a:t>    });</a:t>
            </a:r>
            <a:br>
              <a:rPr lang="pt-BR" b="0" dirty="0" smtClean="0"/>
            </a:br>
            <a:r>
              <a:rPr lang="pt-BR" b="0" dirty="0" smtClean="0"/>
              <a:t>  }</a:t>
            </a:r>
            <a:br>
              <a:rPr lang="pt-BR" b="0" dirty="0" smtClean="0"/>
            </a:br>
            <a:r>
              <a:rPr lang="pt-BR" b="0" dirty="0" smtClean="0"/>
              <a:t/>
            </a:r>
            <a:br>
              <a:rPr lang="pt-BR" b="0" dirty="0" smtClean="0"/>
            </a:br>
            <a:r>
              <a:rPr lang="pt-BR" b="0" dirty="0" smtClean="0"/>
              <a:t>  </a:t>
            </a:r>
            <a:r>
              <a:rPr lang="pt-BR" sz="1100" b="0" kern="1200" dirty="0" err="1" smtClean="0">
                <a:solidFill>
                  <a:schemeClr val="tx1"/>
                </a:solidFill>
                <a:effectLst/>
                <a:latin typeface="+mn-lt"/>
                <a:ea typeface="+mn-ea"/>
                <a:cs typeface="+mn-cs"/>
              </a:rPr>
              <a:t>sendMessage</a:t>
            </a:r>
            <a:r>
              <a:rPr lang="pt-BR" b="0" dirty="0" smtClean="0"/>
              <a:t>() {</a:t>
            </a:r>
            <a:br>
              <a:rPr lang="pt-BR" b="0" dirty="0" smtClean="0"/>
            </a:br>
            <a:r>
              <a:rPr lang="pt-BR" b="0" dirty="0" smtClean="0"/>
              <a:t>    </a:t>
            </a:r>
            <a:r>
              <a:rPr lang="pt-BR" sz="1100" b="0" kern="1200" dirty="0" err="1" smtClean="0">
                <a:solidFill>
                  <a:schemeClr val="tx1"/>
                </a:solidFill>
                <a:effectLst/>
                <a:latin typeface="+mn-lt"/>
                <a:ea typeface="+mn-ea"/>
                <a:cs typeface="+mn-cs"/>
              </a:rPr>
              <a:t>this</a:t>
            </a:r>
            <a:r>
              <a:rPr lang="pt-BR" b="0" dirty="0" err="1" smtClean="0"/>
              <a:t>.webSocketService.</a:t>
            </a:r>
            <a:r>
              <a:rPr lang="pt-BR" sz="1100" b="0" kern="1200" dirty="0" err="1" smtClean="0">
                <a:solidFill>
                  <a:schemeClr val="tx1"/>
                </a:solidFill>
                <a:effectLst/>
                <a:latin typeface="+mn-lt"/>
                <a:ea typeface="+mn-ea"/>
                <a:cs typeface="+mn-cs"/>
              </a:rPr>
              <a:t>send</a:t>
            </a:r>
            <a:r>
              <a:rPr lang="pt-BR" b="0" dirty="0" smtClean="0"/>
              <a:t>(</a:t>
            </a:r>
            <a:r>
              <a:rPr lang="pt-BR" sz="1100" b="0" kern="1200" dirty="0" smtClean="0">
                <a:solidFill>
                  <a:schemeClr val="tx1"/>
                </a:solidFill>
                <a:effectLst/>
                <a:latin typeface="+mn-lt"/>
                <a:ea typeface="+mn-ea"/>
                <a:cs typeface="+mn-cs"/>
              </a:rPr>
              <a:t>'{"</a:t>
            </a:r>
            <a:r>
              <a:rPr lang="pt-BR" sz="1100" b="0" kern="1200" dirty="0" err="1" smtClean="0">
                <a:solidFill>
                  <a:schemeClr val="tx1"/>
                </a:solidFill>
                <a:effectLst/>
                <a:latin typeface="+mn-lt"/>
                <a:ea typeface="+mn-ea"/>
                <a:cs typeface="+mn-cs"/>
              </a:rPr>
              <a:t>username</a:t>
            </a:r>
            <a:r>
              <a:rPr lang="pt-BR" sz="1100" b="0" kern="1200" dirty="0" smtClean="0">
                <a:solidFill>
                  <a:schemeClr val="tx1"/>
                </a:solidFill>
                <a:effectLst/>
                <a:latin typeface="+mn-lt"/>
                <a:ea typeface="+mn-ea"/>
                <a:cs typeface="+mn-cs"/>
              </a:rPr>
              <a:t>":"' </a:t>
            </a:r>
            <a:r>
              <a:rPr lang="pt-BR" b="0" dirty="0" smtClean="0"/>
              <a:t>+ </a:t>
            </a:r>
            <a:r>
              <a:rPr lang="pt-BR" sz="1100" b="0" kern="1200" dirty="0" err="1" smtClean="0">
                <a:solidFill>
                  <a:schemeClr val="tx1"/>
                </a:solidFill>
                <a:effectLst/>
                <a:latin typeface="+mn-lt"/>
                <a:ea typeface="+mn-ea"/>
                <a:cs typeface="+mn-cs"/>
              </a:rPr>
              <a:t>this</a:t>
            </a:r>
            <a:r>
              <a:rPr lang="pt-BR" b="0" dirty="0" err="1" smtClean="0"/>
              <a:t>.</a:t>
            </a:r>
            <a:r>
              <a:rPr lang="pt-BR" sz="1100" b="0" kern="1200" dirty="0" err="1" smtClean="0">
                <a:solidFill>
                  <a:schemeClr val="tx1"/>
                </a:solidFill>
                <a:effectLst/>
                <a:latin typeface="+mn-lt"/>
                <a:ea typeface="+mn-ea"/>
                <a:cs typeface="+mn-cs"/>
              </a:rPr>
              <a:t>username</a:t>
            </a:r>
            <a:r>
              <a:rPr lang="pt-BR" sz="1100" b="0" kern="1200" dirty="0" smtClean="0">
                <a:solidFill>
                  <a:schemeClr val="tx1"/>
                </a:solidFill>
                <a:effectLst/>
                <a:latin typeface="+mn-lt"/>
                <a:ea typeface="+mn-ea"/>
                <a:cs typeface="+mn-cs"/>
              </a:rPr>
              <a:t> </a:t>
            </a:r>
            <a:r>
              <a:rPr lang="pt-BR" b="0" dirty="0" smtClean="0"/>
              <a:t>+ </a:t>
            </a:r>
            <a:r>
              <a:rPr lang="pt-BR" sz="1100" b="0" kern="1200" dirty="0" smtClean="0">
                <a:solidFill>
                  <a:schemeClr val="tx1"/>
                </a:solidFill>
                <a:effectLst/>
                <a:latin typeface="+mn-lt"/>
                <a:ea typeface="+mn-ea"/>
                <a:cs typeface="+mn-cs"/>
              </a:rPr>
              <a:t>'","</a:t>
            </a:r>
            <a:r>
              <a:rPr lang="pt-BR" sz="1100" b="0" kern="1200" dirty="0" err="1" smtClean="0">
                <a:solidFill>
                  <a:schemeClr val="tx1"/>
                </a:solidFill>
                <a:effectLst/>
                <a:latin typeface="+mn-lt"/>
                <a:ea typeface="+mn-ea"/>
                <a:cs typeface="+mn-cs"/>
              </a:rPr>
              <a:t>content</a:t>
            </a:r>
            <a:r>
              <a:rPr lang="pt-BR" sz="1100" b="0" kern="1200" dirty="0" smtClean="0">
                <a:solidFill>
                  <a:schemeClr val="tx1"/>
                </a:solidFill>
                <a:effectLst/>
                <a:latin typeface="+mn-lt"/>
                <a:ea typeface="+mn-ea"/>
                <a:cs typeface="+mn-cs"/>
              </a:rPr>
              <a:t>":"' </a:t>
            </a:r>
            <a:r>
              <a:rPr lang="pt-BR" b="0" dirty="0" smtClean="0"/>
              <a:t>+ </a:t>
            </a:r>
            <a:r>
              <a:rPr lang="pt-BR" sz="1100" b="0" kern="1200" dirty="0" err="1" smtClean="0">
                <a:solidFill>
                  <a:schemeClr val="tx1"/>
                </a:solidFill>
                <a:effectLst/>
                <a:latin typeface="+mn-lt"/>
                <a:ea typeface="+mn-ea"/>
                <a:cs typeface="+mn-cs"/>
              </a:rPr>
              <a:t>this</a:t>
            </a:r>
            <a:r>
              <a:rPr lang="pt-BR" b="0" dirty="0" err="1" smtClean="0"/>
              <a:t>.</a:t>
            </a:r>
            <a:r>
              <a:rPr lang="pt-BR" sz="1100" b="0" kern="1200" dirty="0" err="1" smtClean="0">
                <a:solidFill>
                  <a:schemeClr val="tx1"/>
                </a:solidFill>
                <a:effectLst/>
                <a:latin typeface="+mn-lt"/>
                <a:ea typeface="+mn-ea"/>
                <a:cs typeface="+mn-cs"/>
              </a:rPr>
              <a:t>message</a:t>
            </a:r>
            <a:r>
              <a:rPr lang="pt-BR" sz="1100" b="0" kern="1200" dirty="0" smtClean="0">
                <a:solidFill>
                  <a:schemeClr val="tx1"/>
                </a:solidFill>
                <a:effectLst/>
                <a:latin typeface="+mn-lt"/>
                <a:ea typeface="+mn-ea"/>
                <a:cs typeface="+mn-cs"/>
              </a:rPr>
              <a:t> </a:t>
            </a:r>
            <a:r>
              <a:rPr lang="pt-BR" b="0" dirty="0" smtClean="0"/>
              <a:t>+ </a:t>
            </a:r>
            <a:r>
              <a:rPr lang="pt-BR" sz="1100" b="0" kern="1200" dirty="0" smtClean="0">
                <a:solidFill>
                  <a:schemeClr val="tx1"/>
                </a:solidFill>
                <a:effectLst/>
                <a:latin typeface="+mn-lt"/>
                <a:ea typeface="+mn-ea"/>
                <a:cs typeface="+mn-cs"/>
              </a:rPr>
              <a:t>'"}'</a:t>
            </a:r>
            <a:r>
              <a:rPr lang="pt-BR" b="0" dirty="0" smtClean="0"/>
              <a:t>);</a:t>
            </a:r>
            <a:br>
              <a:rPr lang="pt-BR" b="0" dirty="0" smtClean="0"/>
            </a:br>
            <a:r>
              <a:rPr lang="pt-BR" b="0" dirty="0" smtClean="0"/>
              <a:t>    </a:t>
            </a:r>
            <a:r>
              <a:rPr lang="pt-BR" sz="1100" b="0" kern="1200" dirty="0" err="1" smtClean="0">
                <a:solidFill>
                  <a:schemeClr val="tx1"/>
                </a:solidFill>
                <a:effectLst/>
                <a:latin typeface="+mn-lt"/>
                <a:ea typeface="+mn-ea"/>
                <a:cs typeface="+mn-cs"/>
              </a:rPr>
              <a:t>this</a:t>
            </a:r>
            <a:r>
              <a:rPr lang="pt-BR" b="0" dirty="0" err="1" smtClean="0"/>
              <a:t>.</a:t>
            </a:r>
            <a:r>
              <a:rPr lang="pt-BR" sz="1100" b="0" kern="1200" dirty="0" err="1" smtClean="0">
                <a:solidFill>
                  <a:schemeClr val="tx1"/>
                </a:solidFill>
                <a:effectLst/>
                <a:latin typeface="+mn-lt"/>
                <a:ea typeface="+mn-ea"/>
                <a:cs typeface="+mn-cs"/>
              </a:rPr>
              <a:t>message</a:t>
            </a:r>
            <a:r>
              <a:rPr lang="pt-BR" sz="1100" b="0" kern="1200" dirty="0" smtClean="0">
                <a:solidFill>
                  <a:schemeClr val="tx1"/>
                </a:solidFill>
                <a:effectLst/>
                <a:latin typeface="+mn-lt"/>
                <a:ea typeface="+mn-ea"/>
                <a:cs typeface="+mn-cs"/>
              </a:rPr>
              <a:t> </a:t>
            </a:r>
            <a:r>
              <a:rPr lang="pt-BR" b="0" dirty="0" smtClean="0"/>
              <a:t>= </a:t>
            </a:r>
            <a:r>
              <a:rPr lang="pt-BR" sz="1100" b="0" kern="1200" dirty="0" smtClean="0">
                <a:solidFill>
                  <a:schemeClr val="tx1"/>
                </a:solidFill>
                <a:effectLst/>
                <a:latin typeface="+mn-lt"/>
                <a:ea typeface="+mn-ea"/>
                <a:cs typeface="+mn-cs"/>
              </a:rPr>
              <a:t>''</a:t>
            </a:r>
            <a:r>
              <a:rPr lang="pt-BR" b="0" dirty="0" smtClean="0"/>
              <a:t>;</a:t>
            </a:r>
            <a:br>
              <a:rPr lang="pt-BR" b="0" dirty="0" smtClean="0"/>
            </a:br>
            <a:r>
              <a:rPr lang="pt-BR" b="0" dirty="0" smtClean="0"/>
              <a:t>  }</a:t>
            </a:r>
            <a:br>
              <a:rPr lang="pt-BR" b="0" dirty="0" smtClean="0"/>
            </a:br>
            <a:r>
              <a:rPr lang="pt-BR" b="0" dirty="0" smtClean="0"/>
              <a:t/>
            </a:r>
            <a:br>
              <a:rPr lang="pt-BR" b="0" dirty="0" smtClean="0"/>
            </a:br>
            <a:r>
              <a:rPr lang="pt-BR" b="0" dirty="0" smtClean="0"/>
              <a:t>  </a:t>
            </a:r>
            <a:r>
              <a:rPr lang="pt-BR" sz="1100" b="0" kern="1200" dirty="0" err="1" smtClean="0">
                <a:solidFill>
                  <a:schemeClr val="tx1"/>
                </a:solidFill>
                <a:effectLst/>
                <a:latin typeface="+mn-lt"/>
                <a:ea typeface="+mn-ea"/>
                <a:cs typeface="+mn-cs"/>
              </a:rPr>
              <a:t>sendUsername</a:t>
            </a:r>
            <a:r>
              <a:rPr lang="pt-BR" b="0" dirty="0" smtClean="0"/>
              <a:t>() {</a:t>
            </a:r>
            <a:br>
              <a:rPr lang="pt-BR" b="0" dirty="0" smtClean="0"/>
            </a:br>
            <a:r>
              <a:rPr lang="pt-BR" b="0" dirty="0" smtClean="0"/>
              <a:t>    </a:t>
            </a:r>
            <a:r>
              <a:rPr lang="pt-BR" sz="1100" b="0" kern="1200" dirty="0" err="1" smtClean="0">
                <a:solidFill>
                  <a:schemeClr val="tx1"/>
                </a:solidFill>
                <a:effectLst/>
                <a:latin typeface="+mn-lt"/>
                <a:ea typeface="+mn-ea"/>
                <a:cs typeface="+mn-cs"/>
              </a:rPr>
              <a:t>this</a:t>
            </a:r>
            <a:r>
              <a:rPr lang="pt-BR" b="0" dirty="0" err="1" smtClean="0"/>
              <a:t>.webSocketService.</a:t>
            </a:r>
            <a:r>
              <a:rPr lang="pt-BR" sz="1100" b="0" kern="1200" dirty="0" err="1" smtClean="0">
                <a:solidFill>
                  <a:schemeClr val="tx1"/>
                </a:solidFill>
                <a:effectLst/>
                <a:latin typeface="+mn-lt"/>
                <a:ea typeface="+mn-ea"/>
                <a:cs typeface="+mn-cs"/>
              </a:rPr>
              <a:t>send</a:t>
            </a:r>
            <a:r>
              <a:rPr lang="pt-BR" b="0" dirty="0" smtClean="0"/>
              <a:t>(</a:t>
            </a:r>
            <a:r>
              <a:rPr lang="pt-BR" sz="1100" b="0" kern="1200" dirty="0" smtClean="0">
                <a:solidFill>
                  <a:schemeClr val="tx1"/>
                </a:solidFill>
                <a:effectLst/>
                <a:latin typeface="+mn-lt"/>
                <a:ea typeface="+mn-ea"/>
                <a:cs typeface="+mn-cs"/>
              </a:rPr>
              <a:t>'{"</a:t>
            </a:r>
            <a:r>
              <a:rPr lang="pt-BR" sz="1100" b="0" kern="1200" dirty="0" err="1" smtClean="0">
                <a:solidFill>
                  <a:schemeClr val="tx1"/>
                </a:solidFill>
                <a:effectLst/>
                <a:latin typeface="+mn-lt"/>
                <a:ea typeface="+mn-ea"/>
                <a:cs typeface="+mn-cs"/>
              </a:rPr>
              <a:t>username</a:t>
            </a:r>
            <a:r>
              <a:rPr lang="pt-BR" sz="1100" b="0" kern="1200" dirty="0" smtClean="0">
                <a:solidFill>
                  <a:schemeClr val="tx1"/>
                </a:solidFill>
                <a:effectLst/>
                <a:latin typeface="+mn-lt"/>
                <a:ea typeface="+mn-ea"/>
                <a:cs typeface="+mn-cs"/>
              </a:rPr>
              <a:t>":"' </a:t>
            </a:r>
            <a:r>
              <a:rPr lang="pt-BR" b="0" dirty="0" smtClean="0"/>
              <a:t>+ </a:t>
            </a:r>
            <a:r>
              <a:rPr lang="pt-BR" sz="1100" b="0" kern="1200" dirty="0" err="1" smtClean="0">
                <a:solidFill>
                  <a:schemeClr val="tx1"/>
                </a:solidFill>
                <a:effectLst/>
                <a:latin typeface="+mn-lt"/>
                <a:ea typeface="+mn-ea"/>
                <a:cs typeface="+mn-cs"/>
              </a:rPr>
              <a:t>this</a:t>
            </a:r>
            <a:r>
              <a:rPr lang="pt-BR" b="0" dirty="0" err="1" smtClean="0"/>
              <a:t>.</a:t>
            </a:r>
            <a:r>
              <a:rPr lang="pt-BR" sz="1100" b="0" kern="1200" dirty="0" err="1" smtClean="0">
                <a:solidFill>
                  <a:schemeClr val="tx1"/>
                </a:solidFill>
                <a:effectLst/>
                <a:latin typeface="+mn-lt"/>
                <a:ea typeface="+mn-ea"/>
                <a:cs typeface="+mn-cs"/>
              </a:rPr>
              <a:t>username</a:t>
            </a:r>
            <a:r>
              <a:rPr lang="pt-BR" sz="1100" b="0" kern="1200" dirty="0" smtClean="0">
                <a:solidFill>
                  <a:schemeClr val="tx1"/>
                </a:solidFill>
                <a:effectLst/>
                <a:latin typeface="+mn-lt"/>
                <a:ea typeface="+mn-ea"/>
                <a:cs typeface="+mn-cs"/>
              </a:rPr>
              <a:t> </a:t>
            </a:r>
            <a:r>
              <a:rPr lang="pt-BR" b="0" dirty="0" smtClean="0"/>
              <a:t>+ </a:t>
            </a:r>
            <a:r>
              <a:rPr lang="pt-BR" sz="1100" b="0" kern="1200" dirty="0" smtClean="0">
                <a:solidFill>
                  <a:schemeClr val="tx1"/>
                </a:solidFill>
                <a:effectLst/>
                <a:latin typeface="+mn-lt"/>
                <a:ea typeface="+mn-ea"/>
                <a:cs typeface="+mn-cs"/>
              </a:rPr>
              <a:t>'","</a:t>
            </a:r>
            <a:r>
              <a:rPr lang="pt-BR" sz="1100" b="0" kern="1200" dirty="0" err="1" smtClean="0">
                <a:solidFill>
                  <a:schemeClr val="tx1"/>
                </a:solidFill>
                <a:effectLst/>
                <a:latin typeface="+mn-lt"/>
                <a:ea typeface="+mn-ea"/>
                <a:cs typeface="+mn-cs"/>
              </a:rPr>
              <a:t>content</a:t>
            </a:r>
            <a:r>
              <a:rPr lang="pt-BR" sz="1100" b="0" kern="1200" dirty="0" smtClean="0">
                <a:solidFill>
                  <a:schemeClr val="tx1"/>
                </a:solidFill>
                <a:effectLst/>
                <a:latin typeface="+mn-lt"/>
                <a:ea typeface="+mn-ea"/>
                <a:cs typeface="+mn-cs"/>
              </a:rPr>
              <a:t>":""}'</a:t>
            </a:r>
            <a:r>
              <a:rPr lang="pt-BR" b="0" dirty="0" smtClean="0"/>
              <a:t>);</a:t>
            </a:r>
            <a:br>
              <a:rPr lang="pt-BR" b="0" dirty="0" smtClean="0"/>
            </a:br>
            <a:r>
              <a:rPr lang="pt-BR" b="0" dirty="0" smtClean="0"/>
              <a:t>    </a:t>
            </a:r>
            <a:r>
              <a:rPr lang="pt-BR" sz="1100" b="0" kern="1200" dirty="0" err="1" smtClean="0">
                <a:solidFill>
                  <a:schemeClr val="tx1"/>
                </a:solidFill>
                <a:effectLst/>
                <a:latin typeface="+mn-lt"/>
                <a:ea typeface="+mn-ea"/>
                <a:cs typeface="+mn-cs"/>
              </a:rPr>
              <a:t>this</a:t>
            </a:r>
            <a:r>
              <a:rPr lang="pt-BR" b="0" dirty="0" err="1" smtClean="0"/>
              <a:t>.</a:t>
            </a:r>
            <a:r>
              <a:rPr lang="pt-BR" sz="1100" b="0" kern="1200" dirty="0" err="1" smtClean="0">
                <a:solidFill>
                  <a:schemeClr val="tx1"/>
                </a:solidFill>
                <a:effectLst/>
                <a:latin typeface="+mn-lt"/>
                <a:ea typeface="+mn-ea"/>
                <a:cs typeface="+mn-cs"/>
              </a:rPr>
              <a:t>isUserSet</a:t>
            </a:r>
            <a:r>
              <a:rPr lang="pt-BR" sz="1100" b="0" kern="1200" dirty="0" smtClean="0">
                <a:solidFill>
                  <a:schemeClr val="tx1"/>
                </a:solidFill>
                <a:effectLst/>
                <a:latin typeface="+mn-lt"/>
                <a:ea typeface="+mn-ea"/>
                <a:cs typeface="+mn-cs"/>
              </a:rPr>
              <a:t> </a:t>
            </a:r>
            <a:r>
              <a:rPr lang="pt-BR" b="0" dirty="0" smtClean="0"/>
              <a:t>= </a:t>
            </a:r>
            <a:r>
              <a:rPr lang="pt-BR" sz="1100" b="0" kern="1200" dirty="0" err="1" smtClean="0">
                <a:solidFill>
                  <a:schemeClr val="tx1"/>
                </a:solidFill>
                <a:effectLst/>
                <a:latin typeface="+mn-lt"/>
                <a:ea typeface="+mn-ea"/>
                <a:cs typeface="+mn-cs"/>
              </a:rPr>
              <a:t>true</a:t>
            </a:r>
            <a:r>
              <a:rPr lang="pt-BR" b="0" dirty="0" smtClean="0"/>
              <a:t>;</a:t>
            </a:r>
            <a:br>
              <a:rPr lang="pt-BR" b="0" dirty="0" smtClean="0"/>
            </a:br>
            <a:r>
              <a:rPr lang="pt-BR" b="0" dirty="0" smtClean="0"/>
              <a:t>  }</a:t>
            </a:r>
            <a:br>
              <a:rPr lang="pt-BR" b="0" dirty="0" smtClean="0"/>
            </a:br>
            <a:r>
              <a:rPr lang="pt-BR" b="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err="1" smtClean="0"/>
              <a:t>Now</a:t>
            </a:r>
            <a:r>
              <a:rPr lang="pt-BR" b="0" dirty="0" smtClean="0"/>
              <a:t> </a:t>
            </a:r>
            <a:r>
              <a:rPr lang="pt-BR" b="0" dirty="0" err="1" smtClean="0"/>
              <a:t>let’s</a:t>
            </a:r>
            <a:r>
              <a:rPr lang="pt-BR" b="0" dirty="0" smtClean="0"/>
              <a:t> define</a:t>
            </a:r>
            <a:r>
              <a:rPr lang="pt-BR" b="0" baseline="0" dirty="0" smtClean="0"/>
              <a:t> </a:t>
            </a:r>
            <a:r>
              <a:rPr lang="pt-BR" b="0" baseline="0" dirty="0" err="1" smtClean="0"/>
              <a:t>the</a:t>
            </a:r>
            <a:r>
              <a:rPr lang="pt-BR" b="0" baseline="0" dirty="0" smtClean="0"/>
              <a:t> </a:t>
            </a:r>
            <a:r>
              <a:rPr lang="pt-BR" b="0" baseline="0" dirty="0" err="1" smtClean="0"/>
              <a:t>html</a:t>
            </a:r>
            <a:r>
              <a:rPr lang="pt-BR" b="0" baseline="0" dirty="0" smtClean="0"/>
              <a:t>, </a:t>
            </a:r>
            <a:r>
              <a:rPr lang="pt-BR" b="0" baseline="0" dirty="0" err="1" smtClean="0"/>
              <a:t>of</a:t>
            </a:r>
            <a:r>
              <a:rPr lang="pt-BR" b="0" baseline="0" dirty="0" smtClean="0"/>
              <a:t> </a:t>
            </a:r>
            <a:r>
              <a:rPr lang="pt-BR" b="0" baseline="0" dirty="0" err="1" smtClean="0"/>
              <a:t>this</a:t>
            </a:r>
            <a:r>
              <a:rPr lang="pt-BR" b="0" baseline="0" dirty="0" smtClean="0"/>
              <a:t> </a:t>
            </a:r>
            <a:r>
              <a:rPr lang="pt-BR" b="0" baseline="0" dirty="0" err="1" smtClean="0"/>
              <a:t>component</a:t>
            </a:r>
            <a:r>
              <a:rPr lang="pt-BR" b="0" baseline="0" dirty="0" smtClean="0"/>
              <a:t>, </a:t>
            </a:r>
            <a:r>
              <a:rPr lang="pt-BR" b="0" baseline="0" dirty="0" err="1" smtClean="0"/>
              <a:t>because</a:t>
            </a:r>
            <a:r>
              <a:rPr lang="pt-BR" b="0" baseline="0" dirty="0" smtClean="0"/>
              <a:t> </a:t>
            </a:r>
            <a:r>
              <a:rPr lang="pt-BR" b="0" baseline="0" dirty="0" err="1" smtClean="0"/>
              <a:t>we</a:t>
            </a:r>
            <a:r>
              <a:rPr lang="pt-BR" b="0" baseline="0" dirty="0" smtClean="0"/>
              <a:t> </a:t>
            </a:r>
            <a:r>
              <a:rPr lang="pt-BR" b="0" baseline="0" dirty="0" err="1" smtClean="0"/>
              <a:t>will</a:t>
            </a:r>
            <a:r>
              <a:rPr lang="pt-BR" b="0" baseline="0" dirty="0" smtClean="0"/>
              <a:t> use </a:t>
            </a:r>
            <a:r>
              <a:rPr lang="pt-BR" b="0" baseline="0" dirty="0" err="1" smtClean="0"/>
              <a:t>fea</a:t>
            </a:r>
            <a:r>
              <a:rPr lang="pt-BR" b="0" baseline="0" dirty="0" smtClean="0"/>
              <a:t> material design </a:t>
            </a:r>
            <a:r>
              <a:rPr lang="pt-BR" b="0" baseline="0" dirty="0" err="1" smtClean="0"/>
              <a:t>components</a:t>
            </a:r>
            <a:r>
              <a:rPr lang="pt-BR" b="0" baseline="0" dirty="0" smtClean="0"/>
              <a:t> in it </a:t>
            </a:r>
            <a:r>
              <a:rPr lang="pt-BR" b="0" baseline="0" dirty="0" err="1" smtClean="0"/>
              <a:t>we</a:t>
            </a:r>
            <a:r>
              <a:rPr lang="pt-BR" b="0" baseline="0" dirty="0" smtClean="0"/>
              <a:t> </a:t>
            </a:r>
            <a:r>
              <a:rPr lang="pt-BR" b="0" baseline="0" dirty="0" err="1" smtClean="0"/>
              <a:t>need</a:t>
            </a:r>
            <a:r>
              <a:rPr lang="pt-BR" b="0" baseline="0" dirty="0" smtClean="0"/>
              <a:t> </a:t>
            </a:r>
            <a:r>
              <a:rPr lang="pt-BR" b="0" baseline="0" dirty="0" err="1" smtClean="0"/>
              <a:t>to</a:t>
            </a:r>
            <a:r>
              <a:rPr lang="pt-BR" b="0" baseline="0" dirty="0" smtClean="0"/>
              <a:t> define it in </a:t>
            </a:r>
            <a:r>
              <a:rPr lang="pt-BR" b="0" baseline="0" dirty="0" err="1" smtClean="0"/>
              <a:t>the</a:t>
            </a:r>
            <a:r>
              <a:rPr lang="pt-BR" b="0" baseline="0" dirty="0" smtClean="0"/>
              <a:t> </a:t>
            </a:r>
            <a:r>
              <a:rPr lang="pt-BR" b="0" baseline="0" dirty="0" err="1" smtClean="0"/>
              <a:t>app.module</a:t>
            </a:r>
            <a:endParaRPr lang="pt-BR"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baseline="0" dirty="0" err="1" smtClean="0"/>
              <a:t>App.module.ts</a:t>
            </a:r>
            <a:endParaRPr lang="pt-BR"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b="0" kern="1200" dirty="0" err="1" smtClean="0">
                <a:solidFill>
                  <a:schemeClr val="tx1"/>
                </a:solidFill>
                <a:effectLst/>
                <a:latin typeface="+mn-lt"/>
                <a:ea typeface="+mn-ea"/>
                <a:cs typeface="+mn-cs"/>
              </a:rPr>
              <a:t>import</a:t>
            </a:r>
            <a:r>
              <a:rPr lang="pt-BR" sz="1100" b="0" kern="1200" dirty="0" smtClean="0">
                <a:solidFill>
                  <a:schemeClr val="tx1"/>
                </a:solidFill>
                <a:effectLst/>
                <a:latin typeface="+mn-lt"/>
                <a:ea typeface="+mn-ea"/>
                <a:cs typeface="+mn-cs"/>
              </a:rPr>
              <a:t> </a:t>
            </a:r>
            <a:r>
              <a:rPr lang="pt-BR" b="0" dirty="0" smtClean="0"/>
              <a:t>{</a:t>
            </a:r>
            <a:r>
              <a:rPr lang="pt-BR" b="0" dirty="0" err="1" smtClean="0"/>
              <a:t>BrowserModule</a:t>
            </a:r>
            <a:r>
              <a:rPr lang="pt-BR" b="0" dirty="0" smtClean="0"/>
              <a:t>} </a:t>
            </a:r>
            <a:r>
              <a:rPr lang="pt-BR" sz="1100" b="0" kern="1200" dirty="0" err="1" smtClean="0">
                <a:solidFill>
                  <a:schemeClr val="tx1"/>
                </a:solidFill>
                <a:effectLst/>
                <a:latin typeface="+mn-lt"/>
                <a:ea typeface="+mn-ea"/>
                <a:cs typeface="+mn-cs"/>
              </a:rPr>
              <a:t>from</a:t>
            </a:r>
            <a:r>
              <a:rPr lang="pt-BR" sz="1100" b="0" kern="1200" dirty="0" smtClean="0">
                <a:solidFill>
                  <a:schemeClr val="tx1"/>
                </a:solidFill>
                <a:effectLst/>
                <a:latin typeface="+mn-lt"/>
                <a:ea typeface="+mn-ea"/>
                <a:cs typeface="+mn-cs"/>
              </a:rPr>
              <a:t> '@angular/</a:t>
            </a:r>
            <a:r>
              <a:rPr lang="pt-BR" sz="1100" b="0" kern="1200" dirty="0" err="1" smtClean="0">
                <a:solidFill>
                  <a:schemeClr val="tx1"/>
                </a:solidFill>
                <a:effectLst/>
                <a:latin typeface="+mn-lt"/>
                <a:ea typeface="+mn-ea"/>
                <a:cs typeface="+mn-cs"/>
              </a:rPr>
              <a:t>platform</a:t>
            </a:r>
            <a:r>
              <a:rPr lang="pt-BR" sz="1100" b="0" kern="1200" dirty="0" smtClean="0">
                <a:solidFill>
                  <a:schemeClr val="tx1"/>
                </a:solidFill>
                <a:effectLst/>
                <a:latin typeface="+mn-lt"/>
                <a:ea typeface="+mn-ea"/>
                <a:cs typeface="+mn-cs"/>
              </a:rPr>
              <a:t>-browser'</a:t>
            </a:r>
            <a:r>
              <a:rPr lang="pt-BR" b="0" dirty="0" smtClean="0"/>
              <a:t>;</a:t>
            </a:r>
            <a:br>
              <a:rPr lang="pt-BR" b="0" dirty="0" smtClean="0"/>
            </a:br>
            <a:r>
              <a:rPr lang="pt-BR" sz="1100" b="0" kern="1200" dirty="0" err="1" smtClean="0">
                <a:solidFill>
                  <a:schemeClr val="tx1"/>
                </a:solidFill>
                <a:effectLst/>
                <a:latin typeface="+mn-lt"/>
                <a:ea typeface="+mn-ea"/>
                <a:cs typeface="+mn-cs"/>
              </a:rPr>
              <a:t>import</a:t>
            </a:r>
            <a:r>
              <a:rPr lang="pt-BR" sz="1100" b="0" kern="1200" dirty="0" smtClean="0">
                <a:solidFill>
                  <a:schemeClr val="tx1"/>
                </a:solidFill>
                <a:effectLst/>
                <a:latin typeface="+mn-lt"/>
                <a:ea typeface="+mn-ea"/>
                <a:cs typeface="+mn-cs"/>
              </a:rPr>
              <a:t> </a:t>
            </a:r>
            <a:r>
              <a:rPr lang="pt-BR" b="0" dirty="0" smtClean="0"/>
              <a:t>{</a:t>
            </a:r>
            <a:r>
              <a:rPr lang="pt-BR" b="0" dirty="0" err="1" smtClean="0"/>
              <a:t>NgModule</a:t>
            </a:r>
            <a:r>
              <a:rPr lang="pt-BR" b="0" dirty="0" smtClean="0"/>
              <a:t>} </a:t>
            </a:r>
            <a:r>
              <a:rPr lang="pt-BR" sz="1100" b="0" kern="1200" dirty="0" err="1" smtClean="0">
                <a:solidFill>
                  <a:schemeClr val="tx1"/>
                </a:solidFill>
                <a:effectLst/>
                <a:latin typeface="+mn-lt"/>
                <a:ea typeface="+mn-ea"/>
                <a:cs typeface="+mn-cs"/>
              </a:rPr>
              <a:t>from</a:t>
            </a:r>
            <a:r>
              <a:rPr lang="pt-BR" sz="1100" b="0" kern="1200" dirty="0" smtClean="0">
                <a:solidFill>
                  <a:schemeClr val="tx1"/>
                </a:solidFill>
                <a:effectLst/>
                <a:latin typeface="+mn-lt"/>
                <a:ea typeface="+mn-ea"/>
                <a:cs typeface="+mn-cs"/>
              </a:rPr>
              <a:t> '@angular/core'</a:t>
            </a:r>
            <a:r>
              <a:rPr lang="pt-BR" b="0" dirty="0" smtClean="0"/>
              <a:t>;</a:t>
            </a:r>
            <a:br>
              <a:rPr lang="pt-BR" b="0" dirty="0" smtClean="0"/>
            </a:br>
            <a:r>
              <a:rPr lang="pt-BR" sz="1100" b="0" kern="1200" dirty="0" err="1" smtClean="0">
                <a:solidFill>
                  <a:schemeClr val="tx1"/>
                </a:solidFill>
                <a:effectLst/>
                <a:latin typeface="+mn-lt"/>
                <a:ea typeface="+mn-ea"/>
                <a:cs typeface="+mn-cs"/>
              </a:rPr>
              <a:t>import</a:t>
            </a:r>
            <a:r>
              <a:rPr lang="pt-BR" sz="1100" b="0" kern="1200" dirty="0" smtClean="0">
                <a:solidFill>
                  <a:schemeClr val="tx1"/>
                </a:solidFill>
                <a:effectLst/>
                <a:latin typeface="+mn-lt"/>
                <a:ea typeface="+mn-ea"/>
                <a:cs typeface="+mn-cs"/>
              </a:rPr>
              <a:t> </a:t>
            </a:r>
            <a:r>
              <a:rPr lang="pt-BR" b="0" dirty="0" smtClean="0"/>
              <a:t>{</a:t>
            </a:r>
            <a:r>
              <a:rPr lang="pt-BR" b="0" dirty="0" err="1" smtClean="0"/>
              <a:t>FormsModule</a:t>
            </a:r>
            <a:r>
              <a:rPr lang="pt-BR" b="0" dirty="0" smtClean="0"/>
              <a:t>} </a:t>
            </a:r>
            <a:r>
              <a:rPr lang="pt-BR" sz="1100" b="0" kern="1200" dirty="0" err="1" smtClean="0">
                <a:solidFill>
                  <a:schemeClr val="tx1"/>
                </a:solidFill>
                <a:effectLst/>
                <a:latin typeface="+mn-lt"/>
                <a:ea typeface="+mn-ea"/>
                <a:cs typeface="+mn-cs"/>
              </a:rPr>
              <a:t>from</a:t>
            </a:r>
            <a:r>
              <a:rPr lang="pt-BR" sz="1100" b="0" kern="1200" dirty="0" smtClean="0">
                <a:solidFill>
                  <a:schemeClr val="tx1"/>
                </a:solidFill>
                <a:effectLst/>
                <a:latin typeface="+mn-lt"/>
                <a:ea typeface="+mn-ea"/>
                <a:cs typeface="+mn-cs"/>
              </a:rPr>
              <a:t> '@angular/</a:t>
            </a:r>
            <a:r>
              <a:rPr lang="pt-BR" sz="1100" b="0" kern="1200" dirty="0" err="1" smtClean="0">
                <a:solidFill>
                  <a:schemeClr val="tx1"/>
                </a:solidFill>
                <a:effectLst/>
                <a:latin typeface="+mn-lt"/>
                <a:ea typeface="+mn-ea"/>
                <a:cs typeface="+mn-cs"/>
              </a:rPr>
              <a:t>forms</a:t>
            </a:r>
            <a:r>
              <a:rPr lang="pt-BR" sz="1100" b="0" kern="1200" dirty="0" smtClean="0">
                <a:solidFill>
                  <a:schemeClr val="tx1"/>
                </a:solidFill>
                <a:effectLst/>
                <a:latin typeface="+mn-lt"/>
                <a:ea typeface="+mn-ea"/>
                <a:cs typeface="+mn-cs"/>
              </a:rPr>
              <a:t>'</a:t>
            </a:r>
            <a:r>
              <a:rPr lang="pt-BR" b="0" dirty="0" smtClean="0"/>
              <a:t>;</a:t>
            </a:r>
            <a:br>
              <a:rPr lang="pt-BR" b="0" dirty="0" smtClean="0"/>
            </a:br>
            <a:r>
              <a:rPr lang="pt-BR" sz="1100" b="0" kern="1200" dirty="0" err="1" smtClean="0">
                <a:solidFill>
                  <a:schemeClr val="tx1"/>
                </a:solidFill>
                <a:effectLst/>
                <a:latin typeface="+mn-lt"/>
                <a:ea typeface="+mn-ea"/>
                <a:cs typeface="+mn-cs"/>
              </a:rPr>
              <a:t>import</a:t>
            </a:r>
            <a:r>
              <a:rPr lang="pt-BR" sz="1100" b="0" kern="1200" dirty="0" smtClean="0">
                <a:solidFill>
                  <a:schemeClr val="tx1"/>
                </a:solidFill>
                <a:effectLst/>
                <a:latin typeface="+mn-lt"/>
                <a:ea typeface="+mn-ea"/>
                <a:cs typeface="+mn-cs"/>
              </a:rPr>
              <a:t> </a:t>
            </a:r>
            <a:r>
              <a:rPr lang="pt-BR" b="0" dirty="0" smtClean="0"/>
              <a:t>{</a:t>
            </a:r>
            <a:r>
              <a:rPr lang="pt-BR" b="0" dirty="0" err="1" smtClean="0"/>
              <a:t>HttpModule</a:t>
            </a:r>
            <a:r>
              <a:rPr lang="pt-BR" b="0" dirty="0" smtClean="0"/>
              <a:t>} </a:t>
            </a:r>
            <a:r>
              <a:rPr lang="pt-BR" sz="1100" b="0" kern="1200" dirty="0" err="1" smtClean="0">
                <a:solidFill>
                  <a:schemeClr val="tx1"/>
                </a:solidFill>
                <a:effectLst/>
                <a:latin typeface="+mn-lt"/>
                <a:ea typeface="+mn-ea"/>
                <a:cs typeface="+mn-cs"/>
              </a:rPr>
              <a:t>from</a:t>
            </a:r>
            <a:r>
              <a:rPr lang="pt-BR" sz="1100" b="0" kern="1200" dirty="0" smtClean="0">
                <a:solidFill>
                  <a:schemeClr val="tx1"/>
                </a:solidFill>
                <a:effectLst/>
                <a:latin typeface="+mn-lt"/>
                <a:ea typeface="+mn-ea"/>
                <a:cs typeface="+mn-cs"/>
              </a:rPr>
              <a:t> '@angular/</a:t>
            </a:r>
            <a:r>
              <a:rPr lang="pt-BR" sz="1100" b="0" kern="1200" dirty="0" err="1" smtClean="0">
                <a:solidFill>
                  <a:schemeClr val="tx1"/>
                </a:solidFill>
                <a:effectLst/>
                <a:latin typeface="+mn-lt"/>
                <a:ea typeface="+mn-ea"/>
                <a:cs typeface="+mn-cs"/>
              </a:rPr>
              <a:t>http</a:t>
            </a:r>
            <a:r>
              <a:rPr lang="pt-BR" sz="1100" b="0" kern="1200" dirty="0" smtClean="0">
                <a:solidFill>
                  <a:schemeClr val="tx1"/>
                </a:solidFill>
                <a:effectLst/>
                <a:latin typeface="+mn-lt"/>
                <a:ea typeface="+mn-ea"/>
                <a:cs typeface="+mn-cs"/>
              </a:rPr>
              <a:t>'</a:t>
            </a:r>
            <a:r>
              <a:rPr lang="pt-BR" b="0" dirty="0" smtClean="0"/>
              <a:t>;</a:t>
            </a:r>
            <a:br>
              <a:rPr lang="pt-BR" b="0" dirty="0" smtClean="0"/>
            </a:br>
            <a:r>
              <a:rPr lang="pt-BR" b="0" dirty="0" smtClean="0"/>
              <a:t/>
            </a:r>
            <a:br>
              <a:rPr lang="pt-BR" b="0" dirty="0" smtClean="0"/>
            </a:br>
            <a:r>
              <a:rPr lang="pt-BR" sz="1100" b="0" kern="1200" dirty="0" err="1" smtClean="0">
                <a:solidFill>
                  <a:schemeClr val="tx1"/>
                </a:solidFill>
                <a:effectLst/>
                <a:latin typeface="+mn-lt"/>
                <a:ea typeface="+mn-ea"/>
                <a:cs typeface="+mn-cs"/>
              </a:rPr>
              <a:t>import</a:t>
            </a:r>
            <a:r>
              <a:rPr lang="pt-BR" sz="1100" b="0" kern="1200" dirty="0" smtClean="0">
                <a:solidFill>
                  <a:schemeClr val="tx1"/>
                </a:solidFill>
                <a:effectLst/>
                <a:latin typeface="+mn-lt"/>
                <a:ea typeface="+mn-ea"/>
                <a:cs typeface="+mn-cs"/>
              </a:rPr>
              <a:t> </a:t>
            </a:r>
            <a:r>
              <a:rPr lang="pt-BR" b="0" dirty="0" smtClean="0"/>
              <a:t>{</a:t>
            </a:r>
            <a:r>
              <a:rPr lang="pt-BR" b="0" dirty="0" err="1" smtClean="0"/>
              <a:t>AppComponent</a:t>
            </a:r>
            <a:r>
              <a:rPr lang="pt-BR" b="0" dirty="0" smtClean="0"/>
              <a:t>} </a:t>
            </a:r>
            <a:r>
              <a:rPr lang="pt-BR" sz="1100" b="0" kern="1200" dirty="0" err="1" smtClean="0">
                <a:solidFill>
                  <a:schemeClr val="tx1"/>
                </a:solidFill>
                <a:effectLst/>
                <a:latin typeface="+mn-lt"/>
                <a:ea typeface="+mn-ea"/>
                <a:cs typeface="+mn-cs"/>
              </a:rPr>
              <a:t>from</a:t>
            </a:r>
            <a:r>
              <a:rPr lang="pt-BR" sz="1100" b="0" kern="1200" dirty="0" smtClean="0">
                <a:solidFill>
                  <a:schemeClr val="tx1"/>
                </a:solidFill>
                <a:effectLst/>
                <a:latin typeface="+mn-lt"/>
                <a:ea typeface="+mn-ea"/>
                <a:cs typeface="+mn-cs"/>
              </a:rPr>
              <a:t> './</a:t>
            </a:r>
            <a:r>
              <a:rPr lang="pt-BR" sz="1100" b="0" kern="1200" dirty="0" err="1" smtClean="0">
                <a:solidFill>
                  <a:schemeClr val="tx1"/>
                </a:solidFill>
                <a:effectLst/>
                <a:latin typeface="+mn-lt"/>
                <a:ea typeface="+mn-ea"/>
                <a:cs typeface="+mn-cs"/>
              </a:rPr>
              <a:t>app.component</a:t>
            </a:r>
            <a:r>
              <a:rPr lang="pt-BR" sz="1100" b="0" kern="1200" dirty="0" smtClean="0">
                <a:solidFill>
                  <a:schemeClr val="tx1"/>
                </a:solidFill>
                <a:effectLst/>
                <a:latin typeface="+mn-lt"/>
                <a:ea typeface="+mn-ea"/>
                <a:cs typeface="+mn-cs"/>
              </a:rPr>
              <a:t>'</a:t>
            </a:r>
            <a:r>
              <a:rPr lang="pt-BR" b="0" dirty="0" smtClean="0"/>
              <a:t>;</a:t>
            </a:r>
            <a:br>
              <a:rPr lang="pt-BR" b="0" dirty="0" smtClean="0"/>
            </a:br>
            <a:r>
              <a:rPr lang="pt-BR" sz="1100" b="0" kern="1200" dirty="0" err="1" smtClean="0">
                <a:solidFill>
                  <a:schemeClr val="tx1"/>
                </a:solidFill>
                <a:effectLst/>
                <a:latin typeface="+mn-lt"/>
                <a:ea typeface="+mn-ea"/>
                <a:cs typeface="+mn-cs"/>
              </a:rPr>
              <a:t>import</a:t>
            </a:r>
            <a:r>
              <a:rPr lang="pt-BR" sz="1100" b="0" kern="1200" dirty="0" smtClean="0">
                <a:solidFill>
                  <a:schemeClr val="tx1"/>
                </a:solidFill>
                <a:effectLst/>
                <a:latin typeface="+mn-lt"/>
                <a:ea typeface="+mn-ea"/>
                <a:cs typeface="+mn-cs"/>
              </a:rPr>
              <a:t> </a:t>
            </a:r>
            <a:r>
              <a:rPr lang="pt-BR" b="0" dirty="0" smtClean="0"/>
              <a:t>{</a:t>
            </a:r>
            <a:r>
              <a:rPr lang="pt-BR" b="0" dirty="0" err="1" smtClean="0"/>
              <a:t>BrowserAnimationsModule</a:t>
            </a:r>
            <a:r>
              <a:rPr lang="pt-BR" b="0" dirty="0" smtClean="0"/>
              <a:t>} </a:t>
            </a:r>
            <a:r>
              <a:rPr lang="pt-BR" sz="1100" b="0" kern="1200" dirty="0" err="1" smtClean="0">
                <a:solidFill>
                  <a:schemeClr val="tx1"/>
                </a:solidFill>
                <a:effectLst/>
                <a:latin typeface="+mn-lt"/>
                <a:ea typeface="+mn-ea"/>
                <a:cs typeface="+mn-cs"/>
              </a:rPr>
              <a:t>from</a:t>
            </a:r>
            <a:r>
              <a:rPr lang="pt-BR" sz="1100" b="0" kern="1200" dirty="0" smtClean="0">
                <a:solidFill>
                  <a:schemeClr val="tx1"/>
                </a:solidFill>
                <a:effectLst/>
                <a:latin typeface="+mn-lt"/>
                <a:ea typeface="+mn-ea"/>
                <a:cs typeface="+mn-cs"/>
              </a:rPr>
              <a:t> '@angular/</a:t>
            </a:r>
            <a:r>
              <a:rPr lang="pt-BR" sz="1100" b="0" kern="1200" dirty="0" err="1" smtClean="0">
                <a:solidFill>
                  <a:schemeClr val="tx1"/>
                </a:solidFill>
                <a:effectLst/>
                <a:latin typeface="+mn-lt"/>
                <a:ea typeface="+mn-ea"/>
                <a:cs typeface="+mn-cs"/>
              </a:rPr>
              <a:t>platform</a:t>
            </a:r>
            <a:r>
              <a:rPr lang="pt-BR" sz="1100" b="0" kern="1200" dirty="0" smtClean="0">
                <a:solidFill>
                  <a:schemeClr val="tx1"/>
                </a:solidFill>
                <a:effectLst/>
                <a:latin typeface="+mn-lt"/>
                <a:ea typeface="+mn-ea"/>
                <a:cs typeface="+mn-cs"/>
              </a:rPr>
              <a:t>-browser/</a:t>
            </a:r>
            <a:r>
              <a:rPr lang="pt-BR" sz="1100" b="0" kern="1200" dirty="0" err="1" smtClean="0">
                <a:solidFill>
                  <a:schemeClr val="tx1"/>
                </a:solidFill>
                <a:effectLst/>
                <a:latin typeface="+mn-lt"/>
                <a:ea typeface="+mn-ea"/>
                <a:cs typeface="+mn-cs"/>
              </a:rPr>
              <a:t>animations</a:t>
            </a:r>
            <a:r>
              <a:rPr lang="pt-BR" sz="1100" b="0" kern="1200" dirty="0" smtClean="0">
                <a:solidFill>
                  <a:schemeClr val="tx1"/>
                </a:solidFill>
                <a:effectLst/>
                <a:latin typeface="+mn-lt"/>
                <a:ea typeface="+mn-ea"/>
                <a:cs typeface="+mn-cs"/>
              </a:rPr>
              <a:t>'</a:t>
            </a:r>
            <a:r>
              <a:rPr lang="pt-BR" b="0" dirty="0" smtClean="0"/>
              <a:t>;</a:t>
            </a:r>
            <a:br>
              <a:rPr lang="pt-BR" b="0" dirty="0" smtClean="0"/>
            </a:br>
            <a:r>
              <a:rPr lang="pt-BR" sz="1100" b="0" kern="1200" dirty="0" err="1" smtClean="0">
                <a:solidFill>
                  <a:schemeClr val="tx1"/>
                </a:solidFill>
                <a:effectLst/>
                <a:latin typeface="+mn-lt"/>
                <a:ea typeface="+mn-ea"/>
                <a:cs typeface="+mn-cs"/>
              </a:rPr>
              <a:t>import</a:t>
            </a:r>
            <a:r>
              <a:rPr lang="pt-BR" sz="1100" b="0" kern="1200" dirty="0" smtClean="0">
                <a:solidFill>
                  <a:schemeClr val="tx1"/>
                </a:solidFill>
                <a:effectLst/>
                <a:latin typeface="+mn-lt"/>
                <a:ea typeface="+mn-ea"/>
                <a:cs typeface="+mn-cs"/>
              </a:rPr>
              <a:t> </a:t>
            </a:r>
            <a:r>
              <a:rPr lang="pt-BR" b="0" dirty="0" smtClean="0"/>
              <a:t>{</a:t>
            </a:r>
            <a:r>
              <a:rPr lang="pt-BR" b="0" dirty="0" err="1" smtClean="0"/>
              <a:t>MatButtonModule</a:t>
            </a:r>
            <a:r>
              <a:rPr lang="pt-BR" b="0" dirty="0" smtClean="0"/>
              <a:t>, </a:t>
            </a:r>
            <a:r>
              <a:rPr lang="pt-BR" b="0" dirty="0" err="1" smtClean="0"/>
              <a:t>MatCardModule</a:t>
            </a:r>
            <a:r>
              <a:rPr lang="pt-BR" b="0" dirty="0" smtClean="0"/>
              <a:t>, </a:t>
            </a:r>
            <a:r>
              <a:rPr lang="pt-BR" b="0" dirty="0" err="1" smtClean="0"/>
              <a:t>MatInputModule</a:t>
            </a:r>
            <a:r>
              <a:rPr lang="pt-BR" b="0" dirty="0" smtClean="0"/>
              <a:t>, </a:t>
            </a:r>
            <a:r>
              <a:rPr lang="pt-BR" b="0" dirty="0" err="1" smtClean="0"/>
              <a:t>MatListModule</a:t>
            </a:r>
            <a:r>
              <a:rPr lang="pt-BR" b="0" dirty="0" smtClean="0"/>
              <a:t>} </a:t>
            </a:r>
            <a:r>
              <a:rPr lang="pt-BR" sz="1100" b="0" kern="1200" dirty="0" err="1" smtClean="0">
                <a:solidFill>
                  <a:schemeClr val="tx1"/>
                </a:solidFill>
                <a:effectLst/>
                <a:latin typeface="+mn-lt"/>
                <a:ea typeface="+mn-ea"/>
                <a:cs typeface="+mn-cs"/>
              </a:rPr>
              <a:t>from</a:t>
            </a:r>
            <a:r>
              <a:rPr lang="pt-BR" sz="1100" b="0" kern="1200" dirty="0" smtClean="0">
                <a:solidFill>
                  <a:schemeClr val="tx1"/>
                </a:solidFill>
                <a:effectLst/>
                <a:latin typeface="+mn-lt"/>
                <a:ea typeface="+mn-ea"/>
                <a:cs typeface="+mn-cs"/>
              </a:rPr>
              <a:t> '@angular/material'</a:t>
            </a:r>
            <a:r>
              <a:rPr lang="pt-BR" b="0" dirty="0" smtClean="0"/>
              <a:t>;</a:t>
            </a:r>
            <a:br>
              <a:rPr lang="pt-BR" b="0" dirty="0" smtClean="0"/>
            </a:br>
            <a:r>
              <a:rPr lang="pt-BR" sz="1100" b="0" kern="1200" dirty="0" err="1" smtClean="0">
                <a:solidFill>
                  <a:schemeClr val="tx1"/>
                </a:solidFill>
                <a:effectLst/>
                <a:latin typeface="+mn-lt"/>
                <a:ea typeface="+mn-ea"/>
                <a:cs typeface="+mn-cs"/>
              </a:rPr>
              <a:t>import</a:t>
            </a:r>
            <a:r>
              <a:rPr lang="pt-BR" sz="1100" b="0" kern="1200" dirty="0" smtClean="0">
                <a:solidFill>
                  <a:schemeClr val="tx1"/>
                </a:solidFill>
                <a:effectLst/>
                <a:latin typeface="+mn-lt"/>
                <a:ea typeface="+mn-ea"/>
                <a:cs typeface="+mn-cs"/>
              </a:rPr>
              <a:t> </a:t>
            </a:r>
            <a:r>
              <a:rPr lang="pt-BR" b="0" dirty="0" smtClean="0"/>
              <a:t>{</a:t>
            </a:r>
            <a:r>
              <a:rPr lang="pt-BR" b="0" dirty="0" err="1" smtClean="0"/>
              <a:t>WebSocketService</a:t>
            </a:r>
            <a:r>
              <a:rPr lang="pt-BR" b="0" dirty="0" smtClean="0"/>
              <a:t>} </a:t>
            </a:r>
            <a:r>
              <a:rPr lang="pt-BR" sz="1100" b="0" kern="1200" dirty="0" err="1" smtClean="0">
                <a:solidFill>
                  <a:schemeClr val="tx1"/>
                </a:solidFill>
                <a:effectLst/>
                <a:latin typeface="+mn-lt"/>
                <a:ea typeface="+mn-ea"/>
                <a:cs typeface="+mn-cs"/>
              </a:rPr>
              <a:t>from</a:t>
            </a:r>
            <a:r>
              <a:rPr lang="pt-BR" sz="1100" b="0" kern="1200" dirty="0" smtClean="0">
                <a:solidFill>
                  <a:schemeClr val="tx1"/>
                </a:solidFill>
                <a:effectLst/>
                <a:latin typeface="+mn-lt"/>
                <a:ea typeface="+mn-ea"/>
                <a:cs typeface="+mn-cs"/>
              </a:rPr>
              <a:t> './web-</a:t>
            </a:r>
            <a:r>
              <a:rPr lang="pt-BR" sz="1100" b="0" kern="1200" dirty="0" err="1" smtClean="0">
                <a:solidFill>
                  <a:schemeClr val="tx1"/>
                </a:solidFill>
                <a:effectLst/>
                <a:latin typeface="+mn-lt"/>
                <a:ea typeface="+mn-ea"/>
                <a:cs typeface="+mn-cs"/>
              </a:rPr>
              <a:t>socket.service</a:t>
            </a:r>
            <a:r>
              <a:rPr lang="pt-BR" sz="1100" b="0" kern="1200" dirty="0" smtClean="0">
                <a:solidFill>
                  <a:schemeClr val="tx1"/>
                </a:solidFill>
                <a:effectLst/>
                <a:latin typeface="+mn-lt"/>
                <a:ea typeface="+mn-ea"/>
                <a:cs typeface="+mn-cs"/>
              </a:rPr>
              <a:t>'</a:t>
            </a:r>
            <a:r>
              <a:rPr lang="pt-BR" b="0" dirty="0" smtClean="0"/>
              <a:t>;</a:t>
            </a:r>
            <a:br>
              <a:rPr lang="pt-BR" b="0" dirty="0" smtClean="0"/>
            </a:br>
            <a:r>
              <a:rPr lang="pt-BR" b="0" dirty="0" smtClean="0"/>
              <a:t/>
            </a:r>
            <a:br>
              <a:rPr lang="pt-BR" b="0" dirty="0" smtClean="0"/>
            </a:br>
            <a:r>
              <a:rPr lang="pt-BR" b="0" dirty="0" smtClean="0"/>
              <a:t>@</a:t>
            </a:r>
            <a:r>
              <a:rPr lang="pt-BR" sz="1100" b="0" kern="1200" dirty="0" err="1" smtClean="0">
                <a:solidFill>
                  <a:schemeClr val="tx1"/>
                </a:solidFill>
                <a:effectLst/>
                <a:latin typeface="+mn-lt"/>
                <a:ea typeface="+mn-ea"/>
                <a:cs typeface="+mn-cs"/>
              </a:rPr>
              <a:t>NgModule</a:t>
            </a:r>
            <a:r>
              <a:rPr lang="pt-BR" b="0" dirty="0" smtClean="0"/>
              <a:t>({</a:t>
            </a:r>
            <a:br>
              <a:rPr lang="pt-BR" b="0" dirty="0" smtClean="0"/>
            </a:br>
            <a:r>
              <a:rPr lang="pt-BR" b="0" dirty="0" smtClean="0"/>
              <a:t>  </a:t>
            </a:r>
            <a:r>
              <a:rPr lang="pt-BR" sz="1100" b="0" kern="1200" dirty="0" err="1" smtClean="0">
                <a:solidFill>
                  <a:schemeClr val="tx1"/>
                </a:solidFill>
                <a:effectLst/>
                <a:latin typeface="+mn-lt"/>
                <a:ea typeface="+mn-ea"/>
                <a:cs typeface="+mn-cs"/>
              </a:rPr>
              <a:t>declarations</a:t>
            </a:r>
            <a:r>
              <a:rPr lang="pt-BR" b="0" dirty="0" smtClean="0"/>
              <a:t>: [</a:t>
            </a:r>
            <a:br>
              <a:rPr lang="pt-BR" b="0" dirty="0" smtClean="0"/>
            </a:br>
            <a:r>
              <a:rPr lang="pt-BR" b="0" dirty="0" smtClean="0"/>
              <a:t>    </a:t>
            </a:r>
            <a:r>
              <a:rPr lang="pt-BR" b="0" dirty="0" err="1" smtClean="0"/>
              <a:t>AppComponent</a:t>
            </a:r>
            <a:r>
              <a:rPr lang="pt-BR" b="0" dirty="0" smtClean="0"/>
              <a:t/>
            </a:r>
            <a:br>
              <a:rPr lang="pt-BR" b="0" dirty="0" smtClean="0"/>
            </a:br>
            <a:r>
              <a:rPr lang="pt-BR" b="0" dirty="0" smtClean="0"/>
              <a:t>  ],</a:t>
            </a:r>
            <a:br>
              <a:rPr lang="pt-BR" b="0" dirty="0" smtClean="0"/>
            </a:br>
            <a:r>
              <a:rPr lang="pt-BR" b="0" dirty="0" smtClean="0"/>
              <a:t>  </a:t>
            </a:r>
            <a:r>
              <a:rPr lang="pt-BR" sz="1100" b="0" kern="1200" dirty="0" err="1" smtClean="0">
                <a:solidFill>
                  <a:schemeClr val="tx1"/>
                </a:solidFill>
                <a:effectLst/>
                <a:latin typeface="+mn-lt"/>
                <a:ea typeface="+mn-ea"/>
                <a:cs typeface="+mn-cs"/>
              </a:rPr>
              <a:t>imports</a:t>
            </a:r>
            <a:r>
              <a:rPr lang="pt-BR" b="0" dirty="0" smtClean="0"/>
              <a:t>: [</a:t>
            </a:r>
            <a:br>
              <a:rPr lang="pt-BR" b="0" dirty="0" smtClean="0"/>
            </a:br>
            <a:r>
              <a:rPr lang="pt-BR" b="0" dirty="0" smtClean="0"/>
              <a:t>    </a:t>
            </a:r>
            <a:r>
              <a:rPr lang="pt-BR" b="0" dirty="0" err="1" smtClean="0"/>
              <a:t>BrowserModule</a:t>
            </a:r>
            <a:r>
              <a:rPr lang="pt-BR" b="0" dirty="0" smtClean="0"/>
              <a:t>,</a:t>
            </a:r>
            <a:br>
              <a:rPr lang="pt-BR" b="0" dirty="0" smtClean="0"/>
            </a:br>
            <a:r>
              <a:rPr lang="pt-BR" b="0" dirty="0" smtClean="0"/>
              <a:t>    </a:t>
            </a:r>
            <a:r>
              <a:rPr lang="pt-BR" b="0" dirty="0" err="1" smtClean="0"/>
              <a:t>FormsModule</a:t>
            </a:r>
            <a:r>
              <a:rPr lang="pt-BR" b="0" dirty="0" smtClean="0"/>
              <a:t>,</a:t>
            </a:r>
            <a:br>
              <a:rPr lang="pt-BR" b="0" dirty="0" smtClean="0"/>
            </a:br>
            <a:r>
              <a:rPr lang="pt-BR" b="0" dirty="0" smtClean="0"/>
              <a:t>    </a:t>
            </a:r>
            <a:r>
              <a:rPr lang="pt-BR" b="0" dirty="0" err="1" smtClean="0"/>
              <a:t>HttpModule</a:t>
            </a:r>
            <a:r>
              <a:rPr lang="pt-BR" b="0" dirty="0" smtClean="0"/>
              <a:t>,</a:t>
            </a:r>
            <a:br>
              <a:rPr lang="pt-BR" b="0" dirty="0" smtClean="0"/>
            </a:br>
            <a:r>
              <a:rPr lang="pt-BR" b="0" dirty="0" smtClean="0"/>
              <a:t>    </a:t>
            </a:r>
            <a:r>
              <a:rPr lang="pt-BR" b="0" dirty="0" err="1" smtClean="0"/>
              <a:t>BrowserAnimationsModule</a:t>
            </a:r>
            <a:r>
              <a:rPr lang="pt-BR" b="0" dirty="0" smtClean="0"/>
              <a:t>,</a:t>
            </a:r>
            <a:br>
              <a:rPr lang="pt-BR" b="0" dirty="0" smtClean="0"/>
            </a:br>
            <a:r>
              <a:rPr lang="pt-BR" b="0" dirty="0" smtClean="0"/>
              <a:t>    </a:t>
            </a:r>
            <a:r>
              <a:rPr lang="pt-BR" b="0" dirty="0" err="1" smtClean="0"/>
              <a:t>MatInputModule</a:t>
            </a:r>
            <a:r>
              <a:rPr lang="pt-BR" b="0" dirty="0" smtClean="0"/>
              <a:t>,</a:t>
            </a:r>
            <a:br>
              <a:rPr lang="pt-BR" b="0" dirty="0" smtClean="0"/>
            </a:br>
            <a:r>
              <a:rPr lang="pt-BR" b="0" dirty="0" smtClean="0"/>
              <a:t>    </a:t>
            </a:r>
            <a:r>
              <a:rPr lang="pt-BR" b="0" dirty="0" err="1" smtClean="0"/>
              <a:t>MatListModule</a:t>
            </a:r>
            <a:r>
              <a:rPr lang="pt-BR" b="0" dirty="0" smtClean="0"/>
              <a:t>,</a:t>
            </a:r>
            <a:br>
              <a:rPr lang="pt-BR" b="0" dirty="0" smtClean="0"/>
            </a:br>
            <a:r>
              <a:rPr lang="pt-BR" b="0" dirty="0" smtClean="0"/>
              <a:t>    </a:t>
            </a:r>
            <a:r>
              <a:rPr lang="pt-BR" b="0" dirty="0" err="1" smtClean="0"/>
              <a:t>MatCardModule</a:t>
            </a:r>
            <a:r>
              <a:rPr lang="pt-BR" b="0" dirty="0" smtClean="0"/>
              <a:t>,</a:t>
            </a:r>
            <a:br>
              <a:rPr lang="pt-BR" b="0" dirty="0" smtClean="0"/>
            </a:br>
            <a:r>
              <a:rPr lang="pt-BR" b="0" dirty="0" smtClean="0"/>
              <a:t>    </a:t>
            </a:r>
            <a:r>
              <a:rPr lang="pt-BR" b="0" dirty="0" err="1" smtClean="0"/>
              <a:t>MatButtonModule</a:t>
            </a:r>
            <a:r>
              <a:rPr lang="pt-BR" b="0" dirty="0" smtClean="0"/>
              <a:t/>
            </a:r>
            <a:br>
              <a:rPr lang="pt-BR" b="0" dirty="0" smtClean="0"/>
            </a:br>
            <a:r>
              <a:rPr lang="pt-BR" b="0" dirty="0" smtClean="0"/>
              <a:t>  ],</a:t>
            </a:r>
            <a:br>
              <a:rPr lang="pt-BR" b="0" dirty="0" smtClean="0"/>
            </a:br>
            <a:r>
              <a:rPr lang="pt-BR" b="0" dirty="0" smtClean="0"/>
              <a:t>  </a:t>
            </a:r>
            <a:r>
              <a:rPr lang="pt-BR" sz="1100" b="0" kern="1200" dirty="0" err="1" smtClean="0">
                <a:solidFill>
                  <a:schemeClr val="tx1"/>
                </a:solidFill>
                <a:effectLst/>
                <a:latin typeface="+mn-lt"/>
                <a:ea typeface="+mn-ea"/>
                <a:cs typeface="+mn-cs"/>
              </a:rPr>
              <a:t>providers</a:t>
            </a:r>
            <a:r>
              <a:rPr lang="pt-BR" b="0" dirty="0" smtClean="0"/>
              <a:t>: [</a:t>
            </a:r>
            <a:r>
              <a:rPr lang="pt-BR" b="0" dirty="0" err="1" smtClean="0"/>
              <a:t>WebSocketService</a:t>
            </a:r>
            <a:r>
              <a:rPr lang="pt-BR" b="0" dirty="0" smtClean="0"/>
              <a:t>],</a:t>
            </a:r>
            <a:br>
              <a:rPr lang="pt-BR" b="0" dirty="0" smtClean="0"/>
            </a:br>
            <a:r>
              <a:rPr lang="pt-BR" b="0" dirty="0" smtClean="0"/>
              <a:t>  </a:t>
            </a:r>
            <a:r>
              <a:rPr lang="pt-BR" sz="1100" b="0" kern="1200" dirty="0" err="1" smtClean="0">
                <a:solidFill>
                  <a:schemeClr val="tx1"/>
                </a:solidFill>
                <a:effectLst/>
                <a:latin typeface="+mn-lt"/>
                <a:ea typeface="+mn-ea"/>
                <a:cs typeface="+mn-cs"/>
              </a:rPr>
              <a:t>bootstrap</a:t>
            </a:r>
            <a:r>
              <a:rPr lang="pt-BR" b="0" dirty="0" smtClean="0"/>
              <a:t>: [</a:t>
            </a:r>
            <a:r>
              <a:rPr lang="pt-BR" b="0" dirty="0" err="1" smtClean="0"/>
              <a:t>AppComponent</a:t>
            </a:r>
            <a:r>
              <a:rPr lang="pt-BR" b="0" dirty="0" smtClean="0"/>
              <a:t>]</a:t>
            </a:r>
            <a:br>
              <a:rPr lang="pt-BR" b="0" dirty="0" smtClean="0"/>
            </a:br>
            <a:r>
              <a:rPr lang="pt-BR" b="0" dirty="0" smtClean="0"/>
              <a:t>})</a:t>
            </a:r>
            <a:br>
              <a:rPr lang="pt-BR" b="0" dirty="0" smtClean="0"/>
            </a:br>
            <a:r>
              <a:rPr lang="pt-BR" sz="1100" b="0" kern="1200" dirty="0" err="1" smtClean="0">
                <a:solidFill>
                  <a:schemeClr val="tx1"/>
                </a:solidFill>
                <a:effectLst/>
                <a:latin typeface="+mn-lt"/>
                <a:ea typeface="+mn-ea"/>
                <a:cs typeface="+mn-cs"/>
              </a:rPr>
              <a:t>export</a:t>
            </a:r>
            <a:r>
              <a:rPr lang="pt-BR" sz="1100" b="0" kern="1200" dirty="0" smtClean="0">
                <a:solidFill>
                  <a:schemeClr val="tx1"/>
                </a:solidFill>
                <a:effectLst/>
                <a:latin typeface="+mn-lt"/>
                <a:ea typeface="+mn-ea"/>
                <a:cs typeface="+mn-cs"/>
              </a:rPr>
              <a:t> </a:t>
            </a:r>
            <a:r>
              <a:rPr lang="pt-BR" sz="1100" b="0" kern="1200" dirty="0" err="1" smtClean="0">
                <a:solidFill>
                  <a:schemeClr val="tx1"/>
                </a:solidFill>
                <a:effectLst/>
                <a:latin typeface="+mn-lt"/>
                <a:ea typeface="+mn-ea"/>
                <a:cs typeface="+mn-cs"/>
              </a:rPr>
              <a:t>class</a:t>
            </a:r>
            <a:r>
              <a:rPr lang="pt-BR" sz="1100" b="0" kern="1200" dirty="0" smtClean="0">
                <a:solidFill>
                  <a:schemeClr val="tx1"/>
                </a:solidFill>
                <a:effectLst/>
                <a:latin typeface="+mn-lt"/>
                <a:ea typeface="+mn-ea"/>
                <a:cs typeface="+mn-cs"/>
              </a:rPr>
              <a:t> </a:t>
            </a:r>
            <a:r>
              <a:rPr lang="pt-BR" b="0" dirty="0" err="1" smtClean="0"/>
              <a:t>AppModule</a:t>
            </a:r>
            <a:r>
              <a:rPr lang="pt-BR" b="0" dirty="0" smtClean="0"/>
              <a:t> {</a:t>
            </a:r>
            <a:br>
              <a:rPr lang="pt-BR" b="0" dirty="0" smtClean="0"/>
            </a:br>
            <a:r>
              <a:rPr lang="pt-BR" b="0" dirty="0" smtClean="0"/>
              <a:t>}</a:t>
            </a:r>
            <a:br>
              <a:rPr lang="pt-BR" b="0" dirty="0" smtClean="0"/>
            </a:br>
            <a:endParaRPr lang="pt-BR"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smtClean="0"/>
              <a:t>App-component.html</a:t>
            </a:r>
            <a:r>
              <a:rPr lang="pt-BR" b="1" dirty="0" smtClean="0"/>
              <a:t>:</a:t>
            </a:r>
            <a:endParaRPr lang="pt-BR"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b="0" i="1" kern="1200" dirty="0" smtClean="0">
                <a:solidFill>
                  <a:schemeClr val="tx1"/>
                </a:solidFill>
                <a:effectLst/>
                <a:latin typeface="+mn-lt"/>
                <a:ea typeface="+mn-ea"/>
                <a:cs typeface="+mn-cs"/>
              </a:rPr>
              <a:t>&lt;!--USERNAME CARD --&gt;</a:t>
            </a:r>
            <a:br>
              <a:rPr lang="pt-BR" sz="1100" b="0" i="1" kern="1200" dirty="0" smtClean="0">
                <a:solidFill>
                  <a:schemeClr val="tx1"/>
                </a:solidFill>
                <a:effectLst/>
                <a:latin typeface="+mn-lt"/>
                <a:ea typeface="+mn-ea"/>
                <a:cs typeface="+mn-cs"/>
              </a:rPr>
            </a:br>
            <a:r>
              <a:rPr lang="pt-BR" b="0" dirty="0" smtClean="0">
                <a:effectLst/>
              </a:rPr>
              <a:t>&lt;</a:t>
            </a:r>
            <a:r>
              <a:rPr lang="pt-BR" sz="1100" b="0" kern="1200" dirty="0" err="1" smtClean="0">
                <a:solidFill>
                  <a:schemeClr val="tx1"/>
                </a:solidFill>
                <a:effectLst/>
                <a:latin typeface="+mn-lt"/>
                <a:ea typeface="+mn-ea"/>
                <a:cs typeface="+mn-cs"/>
              </a:rPr>
              <a:t>div</a:t>
            </a:r>
            <a:r>
              <a:rPr lang="pt-BR" sz="1100" b="0" kern="1200" dirty="0" smtClean="0">
                <a:solidFill>
                  <a:schemeClr val="tx1"/>
                </a:solidFill>
                <a:effectLst/>
                <a:latin typeface="+mn-lt"/>
                <a:ea typeface="+mn-ea"/>
                <a:cs typeface="+mn-cs"/>
              </a:rPr>
              <a:t> *</a:t>
            </a:r>
            <a:r>
              <a:rPr lang="pt-BR" sz="1100" b="0" kern="1200" dirty="0" err="1" smtClean="0">
                <a:solidFill>
                  <a:schemeClr val="tx1"/>
                </a:solidFill>
                <a:effectLst/>
                <a:latin typeface="+mn-lt"/>
                <a:ea typeface="+mn-ea"/>
                <a:cs typeface="+mn-cs"/>
              </a:rPr>
              <a:t>ngIf</a:t>
            </a:r>
            <a:r>
              <a:rPr lang="pt-BR" sz="1100" b="0" kern="1200" dirty="0" smtClean="0">
                <a:solidFill>
                  <a:schemeClr val="tx1"/>
                </a:solidFill>
                <a:effectLst/>
                <a:latin typeface="+mn-lt"/>
                <a:ea typeface="+mn-ea"/>
                <a:cs typeface="+mn-cs"/>
              </a:rPr>
              <a:t>="!</a:t>
            </a:r>
            <a:r>
              <a:rPr lang="pt-BR" sz="1100" b="0" kern="1200" dirty="0" err="1" smtClean="0">
                <a:solidFill>
                  <a:schemeClr val="tx1"/>
                </a:solidFill>
                <a:effectLst/>
                <a:latin typeface="+mn-lt"/>
                <a:ea typeface="+mn-ea"/>
                <a:cs typeface="+mn-cs"/>
              </a:rPr>
              <a:t>isUserSet;else</a:t>
            </a:r>
            <a:r>
              <a:rPr lang="pt-BR" sz="1100" b="0" kern="1200" dirty="0" smtClean="0">
                <a:solidFill>
                  <a:schemeClr val="tx1"/>
                </a:solidFill>
                <a:effectLst/>
                <a:latin typeface="+mn-lt"/>
                <a:ea typeface="+mn-ea"/>
                <a:cs typeface="+mn-cs"/>
              </a:rPr>
              <a:t> </a:t>
            </a:r>
            <a:r>
              <a:rPr lang="pt-BR" sz="1100" b="0" i="1" kern="1200" dirty="0" err="1" smtClean="0">
                <a:solidFill>
                  <a:schemeClr val="tx1"/>
                </a:solidFill>
                <a:effectLst/>
                <a:latin typeface="+mn-lt"/>
                <a:ea typeface="+mn-ea"/>
                <a:cs typeface="+mn-cs"/>
              </a:rPr>
              <a:t>chatTemplate</a:t>
            </a:r>
            <a:r>
              <a:rPr lang="pt-BR" sz="1100" b="0" kern="1200" dirty="0" smtClean="0">
                <a:solidFill>
                  <a:schemeClr val="tx1"/>
                </a:solidFill>
                <a:effectLst/>
                <a:latin typeface="+mn-lt"/>
                <a:ea typeface="+mn-ea"/>
                <a:cs typeface="+mn-cs"/>
              </a:rPr>
              <a:t>"</a:t>
            </a:r>
            <a:r>
              <a:rPr lang="pt-BR" b="0" dirty="0" smtClean="0">
                <a:effectLst/>
              </a:rPr>
              <a:t>&gt;</a:t>
            </a:r>
            <a:r>
              <a:rPr lang="pt-BR" b="0" dirty="0" smtClean="0"/>
              <a:t/>
            </a:r>
            <a:br>
              <a:rPr lang="pt-BR" b="0" dirty="0" smtClean="0"/>
            </a:br>
            <a:r>
              <a:rPr lang="pt-BR" b="0" dirty="0" smtClean="0"/>
              <a:t/>
            </a:r>
            <a:br>
              <a:rPr lang="pt-BR" b="0" dirty="0" smtClean="0"/>
            </a:br>
            <a:r>
              <a:rPr lang="pt-BR" b="0" dirty="0" smtClean="0"/>
              <a:t>  </a:t>
            </a:r>
            <a:r>
              <a:rPr lang="pt-BR" b="0" dirty="0" smtClean="0">
                <a:effectLst/>
              </a:rPr>
              <a:t>&lt;</a:t>
            </a:r>
            <a:r>
              <a:rPr lang="pt-BR" sz="1100" b="0" kern="1200" dirty="0" err="1" smtClean="0">
                <a:solidFill>
                  <a:schemeClr val="tx1"/>
                </a:solidFill>
                <a:effectLst/>
                <a:latin typeface="+mn-lt"/>
                <a:ea typeface="+mn-ea"/>
                <a:cs typeface="+mn-cs"/>
              </a:rPr>
              <a:t>mat-card</a:t>
            </a:r>
            <a:r>
              <a:rPr lang="pt-BR" b="0" dirty="0" smtClean="0">
                <a:effectLst/>
              </a:rPr>
              <a:t>&gt;</a:t>
            </a:r>
            <a:r>
              <a:rPr lang="pt-BR" b="0" dirty="0" smtClean="0"/>
              <a:t/>
            </a:r>
            <a:br>
              <a:rPr lang="pt-BR" b="0" dirty="0" smtClean="0"/>
            </a:br>
            <a:r>
              <a:rPr lang="pt-BR" b="0" dirty="0" smtClean="0"/>
              <a:t/>
            </a:r>
            <a:br>
              <a:rPr lang="pt-BR" b="0" dirty="0" smtClean="0"/>
            </a:br>
            <a:r>
              <a:rPr lang="pt-BR" b="0" dirty="0" smtClean="0"/>
              <a:t>    </a:t>
            </a:r>
            <a:r>
              <a:rPr lang="pt-BR" sz="1100" b="0" i="1" kern="1200" dirty="0" smtClean="0">
                <a:solidFill>
                  <a:schemeClr val="tx1"/>
                </a:solidFill>
                <a:effectLst/>
                <a:latin typeface="+mn-lt"/>
                <a:ea typeface="+mn-ea"/>
                <a:cs typeface="+mn-cs"/>
              </a:rPr>
              <a:t>&lt;!--USERNAME CARD TITLE --&gt;</a:t>
            </a:r>
            <a:br>
              <a:rPr lang="pt-BR" sz="1100" b="0" i="1" kern="1200" dirty="0" smtClean="0">
                <a:solidFill>
                  <a:schemeClr val="tx1"/>
                </a:solidFill>
                <a:effectLst/>
                <a:latin typeface="+mn-lt"/>
                <a:ea typeface="+mn-ea"/>
                <a:cs typeface="+mn-cs"/>
              </a:rPr>
            </a:br>
            <a:r>
              <a:rPr lang="pt-BR" sz="1100" b="0" i="1" kern="1200" dirty="0" smtClean="0">
                <a:solidFill>
                  <a:schemeClr val="tx1"/>
                </a:solidFill>
                <a:effectLst/>
                <a:latin typeface="+mn-lt"/>
                <a:ea typeface="+mn-ea"/>
                <a:cs typeface="+mn-cs"/>
              </a:rPr>
              <a:t>    </a:t>
            </a:r>
            <a:r>
              <a:rPr lang="pt-BR" b="0" dirty="0" smtClean="0">
                <a:effectLst/>
              </a:rPr>
              <a:t>&lt;</a:t>
            </a:r>
            <a:r>
              <a:rPr lang="pt-BR" sz="1100" b="0" kern="1200" dirty="0" err="1" smtClean="0">
                <a:solidFill>
                  <a:schemeClr val="tx1"/>
                </a:solidFill>
                <a:effectLst/>
                <a:latin typeface="+mn-lt"/>
                <a:ea typeface="+mn-ea"/>
                <a:cs typeface="+mn-cs"/>
              </a:rPr>
              <a:t>mat-card-title</a:t>
            </a:r>
            <a:r>
              <a:rPr lang="pt-BR" b="0" dirty="0" smtClean="0">
                <a:effectLst/>
              </a:rPr>
              <a:t>&gt;</a:t>
            </a:r>
            <a:r>
              <a:rPr lang="pt-BR" b="0" dirty="0" err="1" smtClean="0"/>
              <a:t>Enter</a:t>
            </a:r>
            <a:r>
              <a:rPr lang="pt-BR" b="0" dirty="0" smtClean="0"/>
              <a:t> </a:t>
            </a:r>
            <a:r>
              <a:rPr lang="pt-BR" b="0" dirty="0" err="1" smtClean="0"/>
              <a:t>your</a:t>
            </a:r>
            <a:r>
              <a:rPr lang="pt-BR" b="0" dirty="0" smtClean="0"/>
              <a:t> </a:t>
            </a:r>
            <a:r>
              <a:rPr lang="pt-BR" b="0" dirty="0" err="1" smtClean="0"/>
              <a:t>username</a:t>
            </a:r>
            <a:r>
              <a:rPr lang="pt-BR" b="0" dirty="0" smtClean="0">
                <a:effectLst/>
              </a:rPr>
              <a:t>&lt;/</a:t>
            </a:r>
            <a:r>
              <a:rPr lang="pt-BR" sz="1100" b="0" kern="1200" dirty="0" err="1" smtClean="0">
                <a:solidFill>
                  <a:schemeClr val="tx1"/>
                </a:solidFill>
                <a:effectLst/>
                <a:latin typeface="+mn-lt"/>
                <a:ea typeface="+mn-ea"/>
                <a:cs typeface="+mn-cs"/>
              </a:rPr>
              <a:t>mat-card-title</a:t>
            </a:r>
            <a:r>
              <a:rPr lang="pt-BR" b="0" dirty="0" smtClean="0">
                <a:effectLst/>
              </a:rPr>
              <a:t>&gt;</a:t>
            </a:r>
            <a:r>
              <a:rPr lang="pt-BR" b="0" dirty="0" smtClean="0"/>
              <a:t/>
            </a:r>
            <a:br>
              <a:rPr lang="pt-BR" b="0" dirty="0" smtClean="0"/>
            </a:br>
            <a:r>
              <a:rPr lang="pt-BR" b="0" dirty="0" smtClean="0"/>
              <a:t/>
            </a:r>
            <a:br>
              <a:rPr lang="pt-BR" b="0" dirty="0" smtClean="0"/>
            </a:br>
            <a:r>
              <a:rPr lang="pt-BR" b="0" dirty="0" smtClean="0"/>
              <a:t>    </a:t>
            </a:r>
            <a:r>
              <a:rPr lang="pt-BR" sz="1100" b="0" i="1" kern="1200" dirty="0" smtClean="0">
                <a:solidFill>
                  <a:schemeClr val="tx1"/>
                </a:solidFill>
                <a:effectLst/>
                <a:latin typeface="+mn-lt"/>
                <a:ea typeface="+mn-ea"/>
                <a:cs typeface="+mn-cs"/>
              </a:rPr>
              <a:t>&lt;!--USERNAME CARD CONTENT --&gt;</a:t>
            </a:r>
            <a:br>
              <a:rPr lang="pt-BR" sz="1100" b="0" i="1" kern="1200" dirty="0" smtClean="0">
                <a:solidFill>
                  <a:schemeClr val="tx1"/>
                </a:solidFill>
                <a:effectLst/>
                <a:latin typeface="+mn-lt"/>
                <a:ea typeface="+mn-ea"/>
                <a:cs typeface="+mn-cs"/>
              </a:rPr>
            </a:br>
            <a:r>
              <a:rPr lang="pt-BR" sz="1100" b="0" i="1" kern="1200" dirty="0" smtClean="0">
                <a:solidFill>
                  <a:schemeClr val="tx1"/>
                </a:solidFill>
                <a:effectLst/>
                <a:latin typeface="+mn-lt"/>
                <a:ea typeface="+mn-ea"/>
                <a:cs typeface="+mn-cs"/>
              </a:rPr>
              <a:t>    </a:t>
            </a:r>
            <a:r>
              <a:rPr lang="pt-BR" b="0" dirty="0" smtClean="0">
                <a:effectLst/>
              </a:rPr>
              <a:t>&lt;</a:t>
            </a:r>
            <a:r>
              <a:rPr lang="pt-BR" sz="1100" b="0" kern="1200" dirty="0" err="1" smtClean="0">
                <a:solidFill>
                  <a:schemeClr val="tx1"/>
                </a:solidFill>
                <a:effectLst/>
                <a:latin typeface="+mn-lt"/>
                <a:ea typeface="+mn-ea"/>
                <a:cs typeface="+mn-cs"/>
              </a:rPr>
              <a:t>mat-card-content</a:t>
            </a:r>
            <a:r>
              <a:rPr lang="pt-BR" b="0" dirty="0" smtClean="0">
                <a:effectLst/>
              </a:rPr>
              <a:t>&gt;</a:t>
            </a:r>
            <a:r>
              <a:rPr lang="pt-BR" b="0" dirty="0" smtClean="0"/>
              <a:t/>
            </a:r>
            <a:br>
              <a:rPr lang="pt-BR" b="0" dirty="0" smtClean="0"/>
            </a:br>
            <a:r>
              <a:rPr lang="pt-BR" b="0" dirty="0" smtClean="0"/>
              <a:t/>
            </a:r>
            <a:br>
              <a:rPr lang="pt-BR" b="0" dirty="0" smtClean="0"/>
            </a:br>
            <a:r>
              <a:rPr lang="pt-BR" b="0" dirty="0" smtClean="0"/>
              <a:t>      </a:t>
            </a:r>
            <a:r>
              <a:rPr lang="pt-BR" sz="1100" b="0" i="1" kern="1200" dirty="0" smtClean="0">
                <a:solidFill>
                  <a:schemeClr val="tx1"/>
                </a:solidFill>
                <a:effectLst/>
                <a:latin typeface="+mn-lt"/>
                <a:ea typeface="+mn-ea"/>
                <a:cs typeface="+mn-cs"/>
              </a:rPr>
              <a:t>&lt;!--USERNAME INPUT --&gt;</a:t>
            </a:r>
            <a:br>
              <a:rPr lang="pt-BR" sz="1100" b="0" i="1" kern="1200" dirty="0" smtClean="0">
                <a:solidFill>
                  <a:schemeClr val="tx1"/>
                </a:solidFill>
                <a:effectLst/>
                <a:latin typeface="+mn-lt"/>
                <a:ea typeface="+mn-ea"/>
                <a:cs typeface="+mn-cs"/>
              </a:rPr>
            </a:br>
            <a:r>
              <a:rPr lang="pt-BR" sz="1100" b="0" i="1" kern="1200" dirty="0" smtClean="0">
                <a:solidFill>
                  <a:schemeClr val="tx1"/>
                </a:solidFill>
                <a:effectLst/>
                <a:latin typeface="+mn-lt"/>
                <a:ea typeface="+mn-ea"/>
                <a:cs typeface="+mn-cs"/>
              </a:rPr>
              <a:t>      </a:t>
            </a:r>
            <a:r>
              <a:rPr lang="pt-BR" b="0" dirty="0" smtClean="0">
                <a:effectLst/>
              </a:rPr>
              <a:t>&lt;</a:t>
            </a:r>
            <a:r>
              <a:rPr lang="pt-BR" sz="1100" b="0" kern="1200" dirty="0" err="1" smtClean="0">
                <a:solidFill>
                  <a:schemeClr val="tx1"/>
                </a:solidFill>
                <a:effectLst/>
                <a:latin typeface="+mn-lt"/>
                <a:ea typeface="+mn-ea"/>
                <a:cs typeface="+mn-cs"/>
              </a:rPr>
              <a:t>mat-form-field</a:t>
            </a:r>
            <a:r>
              <a:rPr lang="pt-BR" sz="1100" b="0" kern="1200" dirty="0" smtClean="0">
                <a:solidFill>
                  <a:schemeClr val="tx1"/>
                </a:solidFill>
                <a:effectLst/>
                <a:latin typeface="+mn-lt"/>
                <a:ea typeface="+mn-ea"/>
                <a:cs typeface="+mn-cs"/>
              </a:rPr>
              <a:t> </a:t>
            </a:r>
            <a:r>
              <a:rPr lang="pt-BR" sz="1100" b="0" kern="1200" dirty="0" err="1" smtClean="0">
                <a:solidFill>
                  <a:schemeClr val="tx1"/>
                </a:solidFill>
                <a:effectLst/>
                <a:latin typeface="+mn-lt"/>
                <a:ea typeface="+mn-ea"/>
                <a:cs typeface="+mn-cs"/>
              </a:rPr>
              <a:t>class</a:t>
            </a:r>
            <a:r>
              <a:rPr lang="pt-BR" sz="1100" b="0" kern="1200" dirty="0" smtClean="0">
                <a:solidFill>
                  <a:schemeClr val="tx1"/>
                </a:solidFill>
                <a:effectLst/>
                <a:latin typeface="+mn-lt"/>
                <a:ea typeface="+mn-ea"/>
                <a:cs typeface="+mn-cs"/>
              </a:rPr>
              <a:t>="</a:t>
            </a:r>
            <a:r>
              <a:rPr lang="pt-BR" sz="1100" b="0" kern="1200" dirty="0" err="1" smtClean="0">
                <a:solidFill>
                  <a:schemeClr val="tx1"/>
                </a:solidFill>
                <a:effectLst/>
                <a:latin typeface="+mn-lt"/>
                <a:ea typeface="+mn-ea"/>
                <a:cs typeface="+mn-cs"/>
              </a:rPr>
              <a:t>example-full-width</a:t>
            </a:r>
            <a:r>
              <a:rPr lang="pt-BR" sz="1100" b="0" kern="1200" dirty="0" smtClean="0">
                <a:solidFill>
                  <a:schemeClr val="tx1"/>
                </a:solidFill>
                <a:effectLst/>
                <a:latin typeface="+mn-lt"/>
                <a:ea typeface="+mn-ea"/>
                <a:cs typeface="+mn-cs"/>
              </a:rPr>
              <a:t>"</a:t>
            </a:r>
            <a:r>
              <a:rPr lang="pt-BR" b="0" dirty="0" smtClean="0">
                <a:effectLst/>
              </a:rPr>
              <a:t>&gt;</a:t>
            </a:r>
            <a:r>
              <a:rPr lang="pt-BR" b="0" dirty="0" smtClean="0"/>
              <a:t/>
            </a:r>
            <a:br>
              <a:rPr lang="pt-BR" b="0" dirty="0" smtClean="0"/>
            </a:br>
            <a:r>
              <a:rPr lang="pt-BR" b="0" dirty="0" smtClean="0"/>
              <a:t>        </a:t>
            </a:r>
            <a:r>
              <a:rPr lang="pt-BR" b="0" dirty="0" smtClean="0">
                <a:effectLst/>
              </a:rPr>
              <a:t>&lt;</a:t>
            </a:r>
            <a:r>
              <a:rPr lang="pt-BR" sz="1100" b="0" kern="1200" dirty="0" smtClean="0">
                <a:solidFill>
                  <a:schemeClr val="tx1"/>
                </a:solidFill>
                <a:effectLst/>
                <a:latin typeface="+mn-lt"/>
                <a:ea typeface="+mn-ea"/>
                <a:cs typeface="+mn-cs"/>
              </a:rPr>
              <a:t>input </a:t>
            </a:r>
            <a:r>
              <a:rPr lang="pt-BR" sz="1100" b="0" kern="1200" dirty="0" err="1" smtClean="0">
                <a:solidFill>
                  <a:schemeClr val="tx1"/>
                </a:solidFill>
                <a:effectLst/>
                <a:latin typeface="+mn-lt"/>
                <a:ea typeface="+mn-ea"/>
                <a:cs typeface="+mn-cs"/>
              </a:rPr>
              <a:t>matInput</a:t>
            </a:r>
            <a:r>
              <a:rPr lang="pt-BR" sz="1100" b="0" kern="1200" dirty="0" smtClean="0">
                <a:solidFill>
                  <a:schemeClr val="tx1"/>
                </a:solidFill>
                <a:effectLst/>
                <a:latin typeface="+mn-lt"/>
                <a:ea typeface="+mn-ea"/>
                <a:cs typeface="+mn-cs"/>
              </a:rPr>
              <a:t> [(</a:t>
            </a:r>
            <a:r>
              <a:rPr lang="pt-BR" sz="1100" b="0" kern="1200" dirty="0" err="1" smtClean="0">
                <a:solidFill>
                  <a:schemeClr val="tx1"/>
                </a:solidFill>
                <a:effectLst/>
                <a:latin typeface="+mn-lt"/>
                <a:ea typeface="+mn-ea"/>
                <a:cs typeface="+mn-cs"/>
              </a:rPr>
              <a:t>ngModel</a:t>
            </a:r>
            <a:r>
              <a:rPr lang="pt-BR" sz="1100" b="0" kern="1200" dirty="0" smtClean="0">
                <a:solidFill>
                  <a:schemeClr val="tx1"/>
                </a:solidFill>
                <a:effectLst/>
                <a:latin typeface="+mn-lt"/>
                <a:ea typeface="+mn-ea"/>
                <a:cs typeface="+mn-cs"/>
              </a:rPr>
              <a:t>)]="</a:t>
            </a:r>
            <a:r>
              <a:rPr lang="pt-BR" sz="1100" b="0" kern="1200" dirty="0" err="1" smtClean="0">
                <a:solidFill>
                  <a:schemeClr val="tx1"/>
                </a:solidFill>
                <a:effectLst/>
                <a:latin typeface="+mn-lt"/>
                <a:ea typeface="+mn-ea"/>
                <a:cs typeface="+mn-cs"/>
              </a:rPr>
              <a:t>username</a:t>
            </a:r>
            <a:r>
              <a:rPr lang="pt-BR" sz="1100" b="0" kern="1200" dirty="0" smtClean="0">
                <a:solidFill>
                  <a:schemeClr val="tx1"/>
                </a:solidFill>
                <a:effectLst/>
                <a:latin typeface="+mn-lt"/>
                <a:ea typeface="+mn-ea"/>
                <a:cs typeface="+mn-cs"/>
              </a:rPr>
              <a:t>"</a:t>
            </a:r>
            <a:r>
              <a:rPr lang="pt-BR" b="0" dirty="0" smtClean="0">
                <a:effectLst/>
              </a:rPr>
              <a:t>&gt;</a:t>
            </a:r>
            <a:r>
              <a:rPr lang="pt-BR" b="0" dirty="0" smtClean="0"/>
              <a:t/>
            </a:r>
            <a:br>
              <a:rPr lang="pt-BR" b="0" dirty="0" smtClean="0"/>
            </a:br>
            <a:r>
              <a:rPr lang="pt-BR" b="0" dirty="0" smtClean="0"/>
              <a:t>      </a:t>
            </a:r>
            <a:r>
              <a:rPr lang="pt-BR" b="0" dirty="0" smtClean="0">
                <a:effectLst/>
              </a:rPr>
              <a:t>&lt;/</a:t>
            </a:r>
            <a:r>
              <a:rPr lang="pt-BR" sz="1100" b="0" kern="1200" dirty="0" err="1" smtClean="0">
                <a:solidFill>
                  <a:schemeClr val="tx1"/>
                </a:solidFill>
                <a:effectLst/>
                <a:latin typeface="+mn-lt"/>
                <a:ea typeface="+mn-ea"/>
                <a:cs typeface="+mn-cs"/>
              </a:rPr>
              <a:t>mat-form-field</a:t>
            </a:r>
            <a:r>
              <a:rPr lang="pt-BR" b="0" dirty="0" smtClean="0">
                <a:effectLst/>
              </a:rPr>
              <a:t>&gt;</a:t>
            </a:r>
            <a:r>
              <a:rPr lang="pt-BR" b="0" dirty="0" smtClean="0"/>
              <a:t/>
            </a:r>
            <a:br>
              <a:rPr lang="pt-BR" b="0" dirty="0" smtClean="0"/>
            </a:br>
            <a:r>
              <a:rPr lang="pt-BR" b="0" dirty="0" smtClean="0"/>
              <a:t/>
            </a:r>
            <a:br>
              <a:rPr lang="pt-BR" b="0" dirty="0" smtClean="0"/>
            </a:br>
            <a:r>
              <a:rPr lang="pt-BR" b="0" dirty="0" smtClean="0"/>
              <a:t>      </a:t>
            </a:r>
            <a:r>
              <a:rPr lang="pt-BR" sz="1100" b="0" i="1" kern="1200" dirty="0" smtClean="0">
                <a:solidFill>
                  <a:schemeClr val="tx1"/>
                </a:solidFill>
                <a:effectLst/>
                <a:latin typeface="+mn-lt"/>
                <a:ea typeface="+mn-ea"/>
                <a:cs typeface="+mn-cs"/>
              </a:rPr>
              <a:t>&lt;!--USERNAME BUTTON --&gt;</a:t>
            </a:r>
            <a:br>
              <a:rPr lang="pt-BR" sz="1100" b="0" i="1" kern="1200" dirty="0" smtClean="0">
                <a:solidFill>
                  <a:schemeClr val="tx1"/>
                </a:solidFill>
                <a:effectLst/>
                <a:latin typeface="+mn-lt"/>
                <a:ea typeface="+mn-ea"/>
                <a:cs typeface="+mn-cs"/>
              </a:rPr>
            </a:br>
            <a:r>
              <a:rPr lang="pt-BR" sz="1100" b="0" i="1" kern="1200" dirty="0" smtClean="0">
                <a:solidFill>
                  <a:schemeClr val="tx1"/>
                </a:solidFill>
                <a:effectLst/>
                <a:latin typeface="+mn-lt"/>
                <a:ea typeface="+mn-ea"/>
                <a:cs typeface="+mn-cs"/>
              </a:rPr>
              <a:t>      </a:t>
            </a:r>
            <a:r>
              <a:rPr lang="pt-BR" b="0" dirty="0" smtClean="0">
                <a:effectLst/>
              </a:rPr>
              <a:t>&lt;</a:t>
            </a:r>
            <a:r>
              <a:rPr lang="pt-BR" sz="1100" b="0" kern="1200" dirty="0" err="1" smtClean="0">
                <a:solidFill>
                  <a:schemeClr val="tx1"/>
                </a:solidFill>
                <a:effectLst/>
                <a:latin typeface="+mn-lt"/>
                <a:ea typeface="+mn-ea"/>
                <a:cs typeface="+mn-cs"/>
              </a:rPr>
              <a:t>button</a:t>
            </a:r>
            <a:r>
              <a:rPr lang="pt-BR" sz="1100" b="0" kern="1200" dirty="0" smtClean="0">
                <a:solidFill>
                  <a:schemeClr val="tx1"/>
                </a:solidFill>
                <a:effectLst/>
                <a:latin typeface="+mn-lt"/>
                <a:ea typeface="+mn-ea"/>
                <a:cs typeface="+mn-cs"/>
              </a:rPr>
              <a:t> </a:t>
            </a:r>
            <a:r>
              <a:rPr lang="pt-BR" sz="1100" b="0" kern="1200" dirty="0" err="1" smtClean="0">
                <a:solidFill>
                  <a:schemeClr val="tx1"/>
                </a:solidFill>
                <a:effectLst/>
                <a:latin typeface="+mn-lt"/>
                <a:ea typeface="+mn-ea"/>
                <a:cs typeface="+mn-cs"/>
              </a:rPr>
              <a:t>mat-button</a:t>
            </a:r>
            <a:r>
              <a:rPr lang="pt-BR" sz="1100" b="0" kern="1200" dirty="0" smtClean="0">
                <a:solidFill>
                  <a:schemeClr val="tx1"/>
                </a:solidFill>
                <a:effectLst/>
                <a:latin typeface="+mn-lt"/>
                <a:ea typeface="+mn-ea"/>
                <a:cs typeface="+mn-cs"/>
              </a:rPr>
              <a:t> color="</a:t>
            </a:r>
            <a:r>
              <a:rPr lang="pt-BR" sz="1100" b="0" kern="1200" dirty="0" err="1" smtClean="0">
                <a:solidFill>
                  <a:schemeClr val="tx1"/>
                </a:solidFill>
                <a:effectLst/>
                <a:latin typeface="+mn-lt"/>
                <a:ea typeface="+mn-ea"/>
                <a:cs typeface="+mn-cs"/>
              </a:rPr>
              <a:t>primary</a:t>
            </a:r>
            <a:r>
              <a:rPr lang="pt-BR" sz="1100" b="0" kern="1200" dirty="0" smtClean="0">
                <a:solidFill>
                  <a:schemeClr val="tx1"/>
                </a:solidFill>
                <a:effectLst/>
                <a:latin typeface="+mn-lt"/>
                <a:ea typeface="+mn-ea"/>
                <a:cs typeface="+mn-cs"/>
              </a:rPr>
              <a:t>" (click)="</a:t>
            </a:r>
            <a:r>
              <a:rPr lang="pt-BR" sz="1100" b="0" kern="1200" dirty="0" err="1" smtClean="0">
                <a:solidFill>
                  <a:schemeClr val="tx1"/>
                </a:solidFill>
                <a:effectLst/>
                <a:latin typeface="+mn-lt"/>
                <a:ea typeface="+mn-ea"/>
                <a:cs typeface="+mn-cs"/>
              </a:rPr>
              <a:t>sendUsername</a:t>
            </a:r>
            <a:r>
              <a:rPr lang="pt-BR" sz="1100" b="0" kern="1200" dirty="0" smtClean="0">
                <a:solidFill>
                  <a:schemeClr val="tx1"/>
                </a:solidFill>
                <a:effectLst/>
                <a:latin typeface="+mn-lt"/>
                <a:ea typeface="+mn-ea"/>
                <a:cs typeface="+mn-cs"/>
              </a:rPr>
              <a:t>()"</a:t>
            </a:r>
            <a:r>
              <a:rPr lang="pt-BR" b="0" dirty="0" smtClean="0">
                <a:effectLst/>
              </a:rPr>
              <a:t>&gt;</a:t>
            </a:r>
            <a:r>
              <a:rPr lang="pt-BR" b="0" dirty="0" err="1" smtClean="0"/>
              <a:t>Send</a:t>
            </a:r>
            <a:r>
              <a:rPr lang="pt-BR" b="0" dirty="0" smtClean="0">
                <a:effectLst/>
              </a:rPr>
              <a:t>&lt;/</a:t>
            </a:r>
            <a:r>
              <a:rPr lang="pt-BR" sz="1100" b="0" kern="1200" dirty="0" err="1" smtClean="0">
                <a:solidFill>
                  <a:schemeClr val="tx1"/>
                </a:solidFill>
                <a:effectLst/>
                <a:latin typeface="+mn-lt"/>
                <a:ea typeface="+mn-ea"/>
                <a:cs typeface="+mn-cs"/>
              </a:rPr>
              <a:t>button</a:t>
            </a:r>
            <a:r>
              <a:rPr lang="pt-BR" b="0" dirty="0" smtClean="0">
                <a:effectLst/>
              </a:rPr>
              <a:t>&gt;</a:t>
            </a:r>
            <a:r>
              <a:rPr lang="pt-BR" b="0" dirty="0" smtClean="0"/>
              <a:t/>
            </a:r>
            <a:br>
              <a:rPr lang="pt-BR" b="0" dirty="0" smtClean="0"/>
            </a:br>
            <a:r>
              <a:rPr lang="pt-BR" b="0" dirty="0" smtClean="0"/>
              <a:t/>
            </a:r>
            <a:br>
              <a:rPr lang="pt-BR" b="0" dirty="0" smtClean="0"/>
            </a:br>
            <a:r>
              <a:rPr lang="pt-BR" b="0" dirty="0" smtClean="0"/>
              <a:t>    </a:t>
            </a:r>
            <a:r>
              <a:rPr lang="pt-BR" b="0" dirty="0" smtClean="0">
                <a:effectLst/>
              </a:rPr>
              <a:t>&lt;/</a:t>
            </a:r>
            <a:r>
              <a:rPr lang="pt-BR" sz="1100" b="0" kern="1200" dirty="0" err="1" smtClean="0">
                <a:solidFill>
                  <a:schemeClr val="tx1"/>
                </a:solidFill>
                <a:effectLst/>
                <a:latin typeface="+mn-lt"/>
                <a:ea typeface="+mn-ea"/>
                <a:cs typeface="+mn-cs"/>
              </a:rPr>
              <a:t>mat-card-content</a:t>
            </a:r>
            <a:r>
              <a:rPr lang="pt-BR" b="0" dirty="0" smtClean="0">
                <a:effectLst/>
              </a:rPr>
              <a:t>&gt;</a:t>
            </a:r>
            <a:r>
              <a:rPr lang="pt-BR" b="0" dirty="0" smtClean="0"/>
              <a:t/>
            </a:r>
            <a:br>
              <a:rPr lang="pt-BR" b="0" dirty="0" smtClean="0"/>
            </a:br>
            <a:r>
              <a:rPr lang="pt-BR" b="0" dirty="0" smtClean="0"/>
              <a:t>  </a:t>
            </a:r>
            <a:r>
              <a:rPr lang="pt-BR" b="0" dirty="0" smtClean="0">
                <a:effectLst/>
              </a:rPr>
              <a:t>&lt;/</a:t>
            </a:r>
            <a:r>
              <a:rPr lang="pt-BR" sz="1100" b="0" kern="1200" dirty="0" err="1" smtClean="0">
                <a:solidFill>
                  <a:schemeClr val="tx1"/>
                </a:solidFill>
                <a:effectLst/>
                <a:latin typeface="+mn-lt"/>
                <a:ea typeface="+mn-ea"/>
                <a:cs typeface="+mn-cs"/>
              </a:rPr>
              <a:t>mat-card</a:t>
            </a:r>
            <a:r>
              <a:rPr lang="pt-BR" b="0" dirty="0" smtClean="0">
                <a:effectLst/>
              </a:rPr>
              <a:t>&gt;</a:t>
            </a:r>
            <a:r>
              <a:rPr lang="pt-BR" b="0" dirty="0" smtClean="0"/>
              <a:t/>
            </a:r>
            <a:br>
              <a:rPr lang="pt-BR" b="0" dirty="0" smtClean="0"/>
            </a:br>
            <a:r>
              <a:rPr lang="pt-BR" b="0" dirty="0" smtClean="0"/>
              <a:t/>
            </a:r>
            <a:br>
              <a:rPr lang="pt-BR" b="0" dirty="0" smtClean="0"/>
            </a:br>
            <a:r>
              <a:rPr lang="pt-BR" b="0" dirty="0" smtClean="0">
                <a:effectLst/>
              </a:rPr>
              <a:t>&lt;/</a:t>
            </a:r>
            <a:r>
              <a:rPr lang="pt-BR" sz="1100" b="0" kern="1200" dirty="0" err="1" smtClean="0">
                <a:solidFill>
                  <a:schemeClr val="tx1"/>
                </a:solidFill>
                <a:effectLst/>
                <a:latin typeface="+mn-lt"/>
                <a:ea typeface="+mn-ea"/>
                <a:cs typeface="+mn-cs"/>
              </a:rPr>
              <a:t>div</a:t>
            </a:r>
            <a:r>
              <a:rPr lang="pt-BR" b="0" dirty="0" smtClean="0">
                <a:effectLst/>
              </a:rPr>
              <a:t>&gt;</a:t>
            </a:r>
            <a:r>
              <a:rPr lang="pt-BR" b="0" dirty="0" smtClean="0"/>
              <a:t/>
            </a:r>
            <a:br>
              <a:rPr lang="pt-BR" b="0" dirty="0" smtClean="0"/>
            </a:br>
            <a:r>
              <a:rPr lang="pt-BR" b="0" dirty="0" smtClean="0"/>
              <a:t/>
            </a:r>
            <a:br>
              <a:rPr lang="pt-BR" b="0" dirty="0" smtClean="0"/>
            </a:br>
            <a:r>
              <a:rPr lang="pt-BR" sz="1100" b="0" i="1" kern="1200" dirty="0" smtClean="0">
                <a:solidFill>
                  <a:schemeClr val="tx1"/>
                </a:solidFill>
                <a:effectLst/>
                <a:latin typeface="+mn-lt"/>
                <a:ea typeface="+mn-ea"/>
                <a:cs typeface="+mn-cs"/>
              </a:rPr>
              <a:t>&lt;!--CHAT CARD--&gt;</a:t>
            </a:r>
            <a:br>
              <a:rPr lang="pt-BR" sz="1100" b="0" i="1" kern="1200" dirty="0" smtClean="0">
                <a:solidFill>
                  <a:schemeClr val="tx1"/>
                </a:solidFill>
                <a:effectLst/>
                <a:latin typeface="+mn-lt"/>
                <a:ea typeface="+mn-ea"/>
                <a:cs typeface="+mn-cs"/>
              </a:rPr>
            </a:br>
            <a:r>
              <a:rPr lang="pt-BR" b="0" dirty="0" smtClean="0">
                <a:effectLst/>
              </a:rPr>
              <a:t>&lt;</a:t>
            </a:r>
            <a:r>
              <a:rPr lang="pt-BR" sz="1100" b="0" kern="1200" dirty="0" err="1" smtClean="0">
                <a:solidFill>
                  <a:schemeClr val="tx1"/>
                </a:solidFill>
                <a:effectLst/>
                <a:latin typeface="+mn-lt"/>
                <a:ea typeface="+mn-ea"/>
                <a:cs typeface="+mn-cs"/>
              </a:rPr>
              <a:t>ng-template</a:t>
            </a:r>
            <a:r>
              <a:rPr lang="pt-BR" sz="1100" b="0" kern="1200" dirty="0" smtClean="0">
                <a:solidFill>
                  <a:schemeClr val="tx1"/>
                </a:solidFill>
                <a:effectLst/>
                <a:latin typeface="+mn-lt"/>
                <a:ea typeface="+mn-ea"/>
                <a:cs typeface="+mn-cs"/>
              </a:rPr>
              <a:t> #</a:t>
            </a:r>
            <a:r>
              <a:rPr lang="pt-BR" sz="1100" b="0" kern="1200" dirty="0" err="1" smtClean="0">
                <a:solidFill>
                  <a:schemeClr val="tx1"/>
                </a:solidFill>
                <a:effectLst/>
                <a:latin typeface="+mn-lt"/>
                <a:ea typeface="+mn-ea"/>
                <a:cs typeface="+mn-cs"/>
              </a:rPr>
              <a:t>chatTemplate</a:t>
            </a:r>
            <a:r>
              <a:rPr lang="pt-BR" b="0" dirty="0" smtClean="0">
                <a:effectLst/>
              </a:rPr>
              <a:t>&gt;</a:t>
            </a:r>
            <a:r>
              <a:rPr lang="pt-BR" b="0" dirty="0" smtClean="0"/>
              <a:t/>
            </a:r>
            <a:br>
              <a:rPr lang="pt-BR" b="0" dirty="0" smtClean="0"/>
            </a:br>
            <a:r>
              <a:rPr lang="pt-BR" b="0" dirty="0" smtClean="0"/>
              <a:t>  </a:t>
            </a:r>
            <a:r>
              <a:rPr lang="pt-BR" b="0" dirty="0" smtClean="0">
                <a:effectLst/>
              </a:rPr>
              <a:t>&lt;</a:t>
            </a:r>
            <a:r>
              <a:rPr lang="pt-BR" sz="1100" b="0" kern="1200" dirty="0" err="1" smtClean="0">
                <a:solidFill>
                  <a:schemeClr val="tx1"/>
                </a:solidFill>
                <a:effectLst/>
                <a:latin typeface="+mn-lt"/>
                <a:ea typeface="+mn-ea"/>
                <a:cs typeface="+mn-cs"/>
              </a:rPr>
              <a:t>mat-card</a:t>
            </a:r>
            <a:r>
              <a:rPr lang="pt-BR" sz="1100" b="0" kern="1200" dirty="0" smtClean="0">
                <a:solidFill>
                  <a:schemeClr val="tx1"/>
                </a:solidFill>
                <a:effectLst/>
                <a:latin typeface="+mn-lt"/>
                <a:ea typeface="+mn-ea"/>
                <a:cs typeface="+mn-cs"/>
              </a:rPr>
              <a:t> </a:t>
            </a:r>
            <a:r>
              <a:rPr lang="pt-BR" sz="1100" b="0" kern="1200" dirty="0" err="1" smtClean="0">
                <a:solidFill>
                  <a:schemeClr val="tx1"/>
                </a:solidFill>
                <a:effectLst/>
                <a:latin typeface="+mn-lt"/>
                <a:ea typeface="+mn-ea"/>
                <a:cs typeface="+mn-cs"/>
              </a:rPr>
              <a:t>class</a:t>
            </a:r>
            <a:r>
              <a:rPr lang="pt-BR" sz="1100" b="0" kern="1200" dirty="0" smtClean="0">
                <a:solidFill>
                  <a:schemeClr val="tx1"/>
                </a:solidFill>
                <a:effectLst/>
                <a:latin typeface="+mn-lt"/>
                <a:ea typeface="+mn-ea"/>
                <a:cs typeface="+mn-cs"/>
              </a:rPr>
              <a:t>="chat-</a:t>
            </a:r>
            <a:r>
              <a:rPr lang="pt-BR" sz="1100" b="0" kern="1200" dirty="0" err="1" smtClean="0">
                <a:solidFill>
                  <a:schemeClr val="tx1"/>
                </a:solidFill>
                <a:effectLst/>
                <a:latin typeface="+mn-lt"/>
                <a:ea typeface="+mn-ea"/>
                <a:cs typeface="+mn-cs"/>
              </a:rPr>
              <a:t>card</a:t>
            </a:r>
            <a:r>
              <a:rPr lang="pt-BR" sz="1100" b="0" kern="1200" dirty="0" smtClean="0">
                <a:solidFill>
                  <a:schemeClr val="tx1"/>
                </a:solidFill>
                <a:effectLst/>
                <a:latin typeface="+mn-lt"/>
                <a:ea typeface="+mn-ea"/>
                <a:cs typeface="+mn-cs"/>
              </a:rPr>
              <a:t>"</a:t>
            </a:r>
            <a:r>
              <a:rPr lang="pt-BR" b="0" dirty="0" smtClean="0">
                <a:effectLst/>
              </a:rPr>
              <a:t>&gt;</a:t>
            </a:r>
            <a:r>
              <a:rPr lang="pt-BR" b="0" dirty="0" smtClean="0"/>
              <a:t/>
            </a:r>
            <a:br>
              <a:rPr lang="pt-BR" b="0" dirty="0" smtClean="0"/>
            </a:br>
            <a:r>
              <a:rPr lang="pt-BR" b="0" dirty="0" smtClean="0"/>
              <a:t/>
            </a:r>
            <a:br>
              <a:rPr lang="pt-BR" b="0" dirty="0" smtClean="0"/>
            </a:br>
            <a:r>
              <a:rPr lang="pt-BR" b="0" dirty="0" smtClean="0"/>
              <a:t>    </a:t>
            </a:r>
            <a:r>
              <a:rPr lang="pt-BR" sz="1100" b="0" i="1" kern="1200" dirty="0" smtClean="0">
                <a:solidFill>
                  <a:schemeClr val="tx1"/>
                </a:solidFill>
                <a:effectLst/>
                <a:latin typeface="+mn-lt"/>
                <a:ea typeface="+mn-ea"/>
                <a:cs typeface="+mn-cs"/>
              </a:rPr>
              <a:t>&lt;!--CHAT CARD TITLE --&gt;</a:t>
            </a:r>
            <a:br>
              <a:rPr lang="pt-BR" sz="1100" b="0" i="1" kern="1200" dirty="0" smtClean="0">
                <a:solidFill>
                  <a:schemeClr val="tx1"/>
                </a:solidFill>
                <a:effectLst/>
                <a:latin typeface="+mn-lt"/>
                <a:ea typeface="+mn-ea"/>
                <a:cs typeface="+mn-cs"/>
              </a:rPr>
            </a:br>
            <a:r>
              <a:rPr lang="pt-BR" sz="1100" b="0" i="1" kern="1200" dirty="0" smtClean="0">
                <a:solidFill>
                  <a:schemeClr val="tx1"/>
                </a:solidFill>
                <a:effectLst/>
                <a:latin typeface="+mn-lt"/>
                <a:ea typeface="+mn-ea"/>
                <a:cs typeface="+mn-cs"/>
              </a:rPr>
              <a:t>    </a:t>
            </a:r>
            <a:r>
              <a:rPr lang="pt-BR" b="0" dirty="0" smtClean="0">
                <a:effectLst/>
              </a:rPr>
              <a:t>&lt;</a:t>
            </a:r>
            <a:r>
              <a:rPr lang="pt-BR" sz="1100" b="0" kern="1200" dirty="0" err="1" smtClean="0">
                <a:solidFill>
                  <a:schemeClr val="tx1"/>
                </a:solidFill>
                <a:effectLst/>
                <a:latin typeface="+mn-lt"/>
                <a:ea typeface="+mn-ea"/>
                <a:cs typeface="+mn-cs"/>
              </a:rPr>
              <a:t>mat-card-title</a:t>
            </a:r>
            <a:r>
              <a:rPr lang="pt-BR" b="0" dirty="0" smtClean="0">
                <a:effectLst/>
              </a:rPr>
              <a:t>&gt;</a:t>
            </a:r>
            <a:r>
              <a:rPr lang="pt-BR" b="0" dirty="0" smtClean="0"/>
              <a:t>Chat</a:t>
            </a:r>
            <a:r>
              <a:rPr lang="pt-BR" b="0" dirty="0" smtClean="0">
                <a:effectLst/>
              </a:rPr>
              <a:t>&lt;/</a:t>
            </a:r>
            <a:r>
              <a:rPr lang="pt-BR" sz="1100" b="0" kern="1200" dirty="0" err="1" smtClean="0">
                <a:solidFill>
                  <a:schemeClr val="tx1"/>
                </a:solidFill>
                <a:effectLst/>
                <a:latin typeface="+mn-lt"/>
                <a:ea typeface="+mn-ea"/>
                <a:cs typeface="+mn-cs"/>
              </a:rPr>
              <a:t>mat-card-title</a:t>
            </a:r>
            <a:r>
              <a:rPr lang="pt-BR" b="0" dirty="0" smtClean="0">
                <a:effectLst/>
              </a:rPr>
              <a:t>&gt;</a:t>
            </a:r>
            <a:r>
              <a:rPr lang="pt-BR" b="0" dirty="0" smtClean="0"/>
              <a:t/>
            </a:r>
            <a:br>
              <a:rPr lang="pt-BR" b="0" dirty="0" smtClean="0"/>
            </a:br>
            <a:r>
              <a:rPr lang="pt-BR" b="0" dirty="0" smtClean="0"/>
              <a:t/>
            </a:r>
            <a:br>
              <a:rPr lang="pt-BR" b="0" dirty="0" smtClean="0"/>
            </a:br>
            <a:r>
              <a:rPr lang="pt-BR" b="0" dirty="0" smtClean="0"/>
              <a:t>    </a:t>
            </a:r>
            <a:r>
              <a:rPr lang="pt-BR" sz="1100" b="0" i="1" kern="1200" dirty="0" smtClean="0">
                <a:solidFill>
                  <a:schemeClr val="tx1"/>
                </a:solidFill>
                <a:effectLst/>
                <a:latin typeface="+mn-lt"/>
                <a:ea typeface="+mn-ea"/>
                <a:cs typeface="+mn-cs"/>
              </a:rPr>
              <a:t>&lt;!--CHAT CARD CONTENT --&gt;</a:t>
            </a:r>
            <a:br>
              <a:rPr lang="pt-BR" sz="1100" b="0" i="1" kern="1200" dirty="0" smtClean="0">
                <a:solidFill>
                  <a:schemeClr val="tx1"/>
                </a:solidFill>
                <a:effectLst/>
                <a:latin typeface="+mn-lt"/>
                <a:ea typeface="+mn-ea"/>
                <a:cs typeface="+mn-cs"/>
              </a:rPr>
            </a:br>
            <a:r>
              <a:rPr lang="pt-BR" sz="1100" b="0" i="1" kern="1200" dirty="0" smtClean="0">
                <a:solidFill>
                  <a:schemeClr val="tx1"/>
                </a:solidFill>
                <a:effectLst/>
                <a:latin typeface="+mn-lt"/>
                <a:ea typeface="+mn-ea"/>
                <a:cs typeface="+mn-cs"/>
              </a:rPr>
              <a:t>    </a:t>
            </a:r>
            <a:r>
              <a:rPr lang="pt-BR" b="0" dirty="0" smtClean="0">
                <a:effectLst/>
              </a:rPr>
              <a:t>&lt;</a:t>
            </a:r>
            <a:r>
              <a:rPr lang="pt-BR" sz="1100" b="0" kern="1200" dirty="0" err="1" smtClean="0">
                <a:solidFill>
                  <a:schemeClr val="tx1"/>
                </a:solidFill>
                <a:effectLst/>
                <a:latin typeface="+mn-lt"/>
                <a:ea typeface="+mn-ea"/>
                <a:cs typeface="+mn-cs"/>
              </a:rPr>
              <a:t>mat-card-content</a:t>
            </a:r>
            <a:r>
              <a:rPr lang="pt-BR" sz="1100" b="0" kern="1200" dirty="0" smtClean="0">
                <a:solidFill>
                  <a:schemeClr val="tx1"/>
                </a:solidFill>
                <a:effectLst/>
                <a:latin typeface="+mn-lt"/>
                <a:ea typeface="+mn-ea"/>
                <a:cs typeface="+mn-cs"/>
              </a:rPr>
              <a:t> </a:t>
            </a:r>
            <a:r>
              <a:rPr lang="pt-BR" sz="1100" b="0" kern="1200" dirty="0" err="1" smtClean="0">
                <a:solidFill>
                  <a:schemeClr val="tx1"/>
                </a:solidFill>
                <a:effectLst/>
                <a:latin typeface="+mn-lt"/>
                <a:ea typeface="+mn-ea"/>
                <a:cs typeface="+mn-cs"/>
              </a:rPr>
              <a:t>class</a:t>
            </a:r>
            <a:r>
              <a:rPr lang="pt-BR" sz="1100" b="0" kern="1200" dirty="0" smtClean="0">
                <a:solidFill>
                  <a:schemeClr val="tx1"/>
                </a:solidFill>
                <a:effectLst/>
                <a:latin typeface="+mn-lt"/>
                <a:ea typeface="+mn-ea"/>
                <a:cs typeface="+mn-cs"/>
              </a:rPr>
              <a:t>="chat-</a:t>
            </a:r>
            <a:r>
              <a:rPr lang="pt-BR" sz="1100" b="0" kern="1200" dirty="0" err="1" smtClean="0">
                <a:solidFill>
                  <a:schemeClr val="tx1"/>
                </a:solidFill>
                <a:effectLst/>
                <a:latin typeface="+mn-lt"/>
                <a:ea typeface="+mn-ea"/>
                <a:cs typeface="+mn-cs"/>
              </a:rPr>
              <a:t>content</a:t>
            </a:r>
            <a:r>
              <a:rPr lang="pt-BR" sz="1100" b="0" kern="1200" dirty="0" smtClean="0">
                <a:solidFill>
                  <a:schemeClr val="tx1"/>
                </a:solidFill>
                <a:effectLst/>
                <a:latin typeface="+mn-lt"/>
                <a:ea typeface="+mn-ea"/>
                <a:cs typeface="+mn-cs"/>
              </a:rPr>
              <a:t>"</a:t>
            </a:r>
            <a:r>
              <a:rPr lang="pt-BR" b="0" dirty="0" smtClean="0">
                <a:effectLst/>
              </a:rPr>
              <a:t>&gt;</a:t>
            </a:r>
            <a:r>
              <a:rPr lang="pt-BR" b="0" dirty="0" smtClean="0"/>
              <a:t/>
            </a:r>
            <a:br>
              <a:rPr lang="pt-BR" b="0" dirty="0" smtClean="0"/>
            </a:br>
            <a:r>
              <a:rPr lang="pt-BR" b="0" dirty="0" smtClean="0"/>
              <a:t>      </a:t>
            </a:r>
            <a:r>
              <a:rPr lang="pt-BR" b="0" dirty="0" smtClean="0">
                <a:effectLst/>
              </a:rPr>
              <a:t>&lt;</a:t>
            </a:r>
            <a:r>
              <a:rPr lang="pt-BR" sz="1100" b="0" kern="1200" dirty="0" err="1" smtClean="0">
                <a:solidFill>
                  <a:schemeClr val="tx1"/>
                </a:solidFill>
                <a:effectLst/>
                <a:latin typeface="+mn-lt"/>
                <a:ea typeface="+mn-ea"/>
                <a:cs typeface="+mn-cs"/>
              </a:rPr>
              <a:t>mat-list</a:t>
            </a:r>
            <a:r>
              <a:rPr lang="pt-BR" b="0" dirty="0" smtClean="0">
                <a:effectLst/>
              </a:rPr>
              <a:t>&gt;</a:t>
            </a:r>
            <a:r>
              <a:rPr lang="pt-BR" b="0" dirty="0" smtClean="0"/>
              <a:t/>
            </a:r>
            <a:br>
              <a:rPr lang="pt-BR" b="0" dirty="0" smtClean="0"/>
            </a:br>
            <a:r>
              <a:rPr lang="pt-BR" b="0" dirty="0" smtClean="0"/>
              <a:t>        </a:t>
            </a:r>
            <a:r>
              <a:rPr lang="pt-BR" b="0" dirty="0" smtClean="0">
                <a:effectLst/>
              </a:rPr>
              <a:t>&lt;</a:t>
            </a:r>
            <a:r>
              <a:rPr lang="pt-BR" sz="1100" b="0" kern="1200" dirty="0" err="1" smtClean="0">
                <a:solidFill>
                  <a:schemeClr val="tx1"/>
                </a:solidFill>
                <a:effectLst/>
                <a:latin typeface="+mn-lt"/>
                <a:ea typeface="+mn-ea"/>
                <a:cs typeface="+mn-cs"/>
              </a:rPr>
              <a:t>mat</a:t>
            </a:r>
            <a:r>
              <a:rPr lang="pt-BR" sz="1100" b="0" kern="1200" dirty="0" smtClean="0">
                <a:solidFill>
                  <a:schemeClr val="tx1"/>
                </a:solidFill>
                <a:effectLst/>
                <a:latin typeface="+mn-lt"/>
                <a:ea typeface="+mn-ea"/>
                <a:cs typeface="+mn-cs"/>
              </a:rPr>
              <a:t>-</a:t>
            </a:r>
            <a:r>
              <a:rPr lang="pt-BR" sz="1100" b="0" kern="1200" dirty="0" err="1" smtClean="0">
                <a:solidFill>
                  <a:schemeClr val="tx1"/>
                </a:solidFill>
                <a:effectLst/>
                <a:latin typeface="+mn-lt"/>
                <a:ea typeface="+mn-ea"/>
                <a:cs typeface="+mn-cs"/>
              </a:rPr>
              <a:t>list</a:t>
            </a:r>
            <a:r>
              <a:rPr lang="pt-BR" sz="1100" b="0" kern="1200" dirty="0" smtClean="0">
                <a:solidFill>
                  <a:schemeClr val="tx1"/>
                </a:solidFill>
                <a:effectLst/>
                <a:latin typeface="+mn-lt"/>
                <a:ea typeface="+mn-ea"/>
                <a:cs typeface="+mn-cs"/>
              </a:rPr>
              <a:t>-item *</a:t>
            </a:r>
            <a:r>
              <a:rPr lang="pt-BR" sz="1100" b="0" kern="1200" dirty="0" err="1" smtClean="0">
                <a:solidFill>
                  <a:schemeClr val="tx1"/>
                </a:solidFill>
                <a:effectLst/>
                <a:latin typeface="+mn-lt"/>
                <a:ea typeface="+mn-ea"/>
                <a:cs typeface="+mn-cs"/>
              </a:rPr>
              <a:t>ngFor</a:t>
            </a:r>
            <a:r>
              <a:rPr lang="pt-BR" sz="1100" b="0" kern="1200" dirty="0" smtClean="0">
                <a:solidFill>
                  <a:schemeClr val="tx1"/>
                </a:solidFill>
                <a:effectLst/>
                <a:latin typeface="+mn-lt"/>
                <a:ea typeface="+mn-ea"/>
                <a:cs typeface="+mn-cs"/>
              </a:rPr>
              <a:t>="</a:t>
            </a:r>
            <a:r>
              <a:rPr lang="pt-BR" sz="1100" b="0" kern="1200" dirty="0" err="1" smtClean="0">
                <a:solidFill>
                  <a:schemeClr val="tx1"/>
                </a:solidFill>
                <a:effectLst/>
                <a:latin typeface="+mn-lt"/>
                <a:ea typeface="+mn-ea"/>
                <a:cs typeface="+mn-cs"/>
              </a:rPr>
              <a:t>let</a:t>
            </a:r>
            <a:r>
              <a:rPr lang="pt-BR" sz="1100" b="0" kern="1200" dirty="0" smtClean="0">
                <a:solidFill>
                  <a:schemeClr val="tx1"/>
                </a:solidFill>
                <a:effectLst/>
                <a:latin typeface="+mn-lt"/>
                <a:ea typeface="+mn-ea"/>
                <a:cs typeface="+mn-cs"/>
              </a:rPr>
              <a:t> </a:t>
            </a:r>
            <a:r>
              <a:rPr lang="pt-BR" sz="1100" b="0" i="1" kern="1200" dirty="0" err="1" smtClean="0">
                <a:solidFill>
                  <a:schemeClr val="tx1"/>
                </a:solidFill>
                <a:effectLst/>
                <a:latin typeface="+mn-lt"/>
                <a:ea typeface="+mn-ea"/>
                <a:cs typeface="+mn-cs"/>
              </a:rPr>
              <a:t>message</a:t>
            </a:r>
            <a:r>
              <a:rPr lang="pt-BR" sz="1100" b="0" kern="1200" dirty="0" smtClean="0">
                <a:solidFill>
                  <a:schemeClr val="tx1"/>
                </a:solidFill>
                <a:effectLst/>
                <a:latin typeface="+mn-lt"/>
                <a:ea typeface="+mn-ea"/>
                <a:cs typeface="+mn-cs"/>
              </a:rPr>
              <a:t> </a:t>
            </a:r>
            <a:r>
              <a:rPr lang="pt-BR" sz="1100" b="0" kern="1200" dirty="0" err="1" smtClean="0">
                <a:solidFill>
                  <a:schemeClr val="tx1"/>
                </a:solidFill>
                <a:effectLst/>
                <a:latin typeface="+mn-lt"/>
                <a:ea typeface="+mn-ea"/>
                <a:cs typeface="+mn-cs"/>
              </a:rPr>
              <a:t>of</a:t>
            </a:r>
            <a:r>
              <a:rPr lang="pt-BR" sz="1100" b="0" kern="1200" dirty="0" smtClean="0">
                <a:solidFill>
                  <a:schemeClr val="tx1"/>
                </a:solidFill>
                <a:effectLst/>
                <a:latin typeface="+mn-lt"/>
                <a:ea typeface="+mn-ea"/>
                <a:cs typeface="+mn-cs"/>
              </a:rPr>
              <a:t> </a:t>
            </a:r>
            <a:r>
              <a:rPr lang="pt-BR" sz="1100" b="0" kern="1200" dirty="0" err="1" smtClean="0">
                <a:solidFill>
                  <a:schemeClr val="tx1"/>
                </a:solidFill>
                <a:effectLst/>
                <a:latin typeface="+mn-lt"/>
                <a:ea typeface="+mn-ea"/>
                <a:cs typeface="+mn-cs"/>
              </a:rPr>
              <a:t>messages</a:t>
            </a:r>
            <a:r>
              <a:rPr lang="pt-BR" sz="1100" b="0" kern="1200" dirty="0" smtClean="0">
                <a:solidFill>
                  <a:schemeClr val="tx1"/>
                </a:solidFill>
                <a:effectLst/>
                <a:latin typeface="+mn-lt"/>
                <a:ea typeface="+mn-ea"/>
                <a:cs typeface="+mn-cs"/>
              </a:rPr>
              <a:t>"</a:t>
            </a:r>
            <a:r>
              <a:rPr lang="pt-BR" b="0" dirty="0" smtClean="0">
                <a:effectLst/>
              </a:rPr>
              <a:t>&gt;</a:t>
            </a:r>
            <a:r>
              <a:rPr lang="pt-BR" b="0" dirty="0" smtClean="0"/>
              <a:t/>
            </a:r>
            <a:br>
              <a:rPr lang="pt-BR" b="0" dirty="0" smtClean="0"/>
            </a:br>
            <a:r>
              <a:rPr lang="pt-BR" b="0" dirty="0" smtClean="0"/>
              <a:t/>
            </a:r>
            <a:br>
              <a:rPr lang="pt-BR" b="0" dirty="0" smtClean="0"/>
            </a:br>
            <a:r>
              <a:rPr lang="pt-BR" b="0" dirty="0" smtClean="0"/>
              <a:t>          </a:t>
            </a:r>
            <a:r>
              <a:rPr lang="pt-BR" b="0" dirty="0" smtClean="0">
                <a:effectLst/>
              </a:rPr>
              <a:t>&lt;</a:t>
            </a:r>
            <a:r>
              <a:rPr lang="pt-BR" sz="1100" b="0" kern="1200" dirty="0" err="1" smtClean="0">
                <a:solidFill>
                  <a:schemeClr val="tx1"/>
                </a:solidFill>
                <a:effectLst/>
                <a:latin typeface="+mn-lt"/>
                <a:ea typeface="+mn-ea"/>
                <a:cs typeface="+mn-cs"/>
              </a:rPr>
              <a:t>mat-icon</a:t>
            </a:r>
            <a:r>
              <a:rPr lang="pt-BR" sz="1100" b="0" kern="1200" dirty="0" smtClean="0">
                <a:solidFill>
                  <a:schemeClr val="tx1"/>
                </a:solidFill>
                <a:effectLst/>
                <a:latin typeface="+mn-lt"/>
                <a:ea typeface="+mn-ea"/>
                <a:cs typeface="+mn-cs"/>
              </a:rPr>
              <a:t> </a:t>
            </a:r>
            <a:r>
              <a:rPr lang="pt-BR" sz="1100" b="0" kern="1200" dirty="0" err="1" smtClean="0">
                <a:solidFill>
                  <a:schemeClr val="tx1"/>
                </a:solidFill>
                <a:effectLst/>
                <a:latin typeface="+mn-lt"/>
                <a:ea typeface="+mn-ea"/>
                <a:cs typeface="+mn-cs"/>
              </a:rPr>
              <a:t>mat-list-icon</a:t>
            </a:r>
            <a:r>
              <a:rPr lang="pt-BR" b="0" dirty="0" smtClean="0">
                <a:effectLst/>
              </a:rPr>
              <a:t>&gt;&lt;</a:t>
            </a:r>
            <a:r>
              <a:rPr lang="pt-BR" sz="1100" b="0" kern="1200" dirty="0" err="1" smtClean="0">
                <a:solidFill>
                  <a:schemeClr val="tx1"/>
                </a:solidFill>
                <a:effectLst/>
                <a:latin typeface="+mn-lt"/>
                <a:ea typeface="+mn-ea"/>
                <a:cs typeface="+mn-cs"/>
              </a:rPr>
              <a:t>i</a:t>
            </a:r>
            <a:r>
              <a:rPr lang="pt-BR" sz="1100" b="0" kern="1200" dirty="0" smtClean="0">
                <a:solidFill>
                  <a:schemeClr val="tx1"/>
                </a:solidFill>
                <a:effectLst/>
                <a:latin typeface="+mn-lt"/>
                <a:ea typeface="+mn-ea"/>
                <a:cs typeface="+mn-cs"/>
              </a:rPr>
              <a:t> </a:t>
            </a:r>
            <a:r>
              <a:rPr lang="pt-BR" sz="1100" b="0" kern="1200" dirty="0" err="1" smtClean="0">
                <a:solidFill>
                  <a:schemeClr val="tx1"/>
                </a:solidFill>
                <a:effectLst/>
                <a:latin typeface="+mn-lt"/>
                <a:ea typeface="+mn-ea"/>
                <a:cs typeface="+mn-cs"/>
              </a:rPr>
              <a:t>class</a:t>
            </a:r>
            <a:r>
              <a:rPr lang="pt-BR" sz="1100" b="0" kern="1200" dirty="0" smtClean="0">
                <a:solidFill>
                  <a:schemeClr val="tx1"/>
                </a:solidFill>
                <a:effectLst/>
                <a:latin typeface="+mn-lt"/>
                <a:ea typeface="+mn-ea"/>
                <a:cs typeface="+mn-cs"/>
              </a:rPr>
              <a:t>="material-</a:t>
            </a:r>
            <a:r>
              <a:rPr lang="pt-BR" sz="1100" b="0" kern="1200" dirty="0" err="1" smtClean="0">
                <a:solidFill>
                  <a:schemeClr val="tx1"/>
                </a:solidFill>
                <a:effectLst/>
                <a:latin typeface="+mn-lt"/>
                <a:ea typeface="+mn-ea"/>
                <a:cs typeface="+mn-cs"/>
              </a:rPr>
              <a:t>icons</a:t>
            </a:r>
            <a:r>
              <a:rPr lang="pt-BR" sz="1100" b="0" kern="1200" dirty="0" smtClean="0">
                <a:solidFill>
                  <a:schemeClr val="tx1"/>
                </a:solidFill>
                <a:effectLst/>
                <a:latin typeface="+mn-lt"/>
                <a:ea typeface="+mn-ea"/>
                <a:cs typeface="+mn-cs"/>
              </a:rPr>
              <a:t>"</a:t>
            </a:r>
            <a:r>
              <a:rPr lang="pt-BR" b="0" dirty="0" smtClean="0">
                <a:effectLst/>
              </a:rPr>
              <a:t>&gt;</a:t>
            </a:r>
            <a:r>
              <a:rPr lang="pt-BR" b="0" dirty="0" err="1" smtClean="0"/>
              <a:t>sentiment_satisfied</a:t>
            </a:r>
            <a:r>
              <a:rPr lang="pt-BR" b="0" dirty="0" smtClean="0">
                <a:effectLst/>
              </a:rPr>
              <a:t>&lt;/</a:t>
            </a:r>
            <a:r>
              <a:rPr lang="pt-BR" sz="1100" b="0" kern="1200" dirty="0" err="1" smtClean="0">
                <a:solidFill>
                  <a:schemeClr val="tx1"/>
                </a:solidFill>
                <a:effectLst/>
                <a:latin typeface="+mn-lt"/>
                <a:ea typeface="+mn-ea"/>
                <a:cs typeface="+mn-cs"/>
              </a:rPr>
              <a:t>i</a:t>
            </a:r>
            <a:r>
              <a:rPr lang="pt-BR" b="0" dirty="0" smtClean="0">
                <a:effectLst/>
              </a:rPr>
              <a:t>&gt;&lt;/</a:t>
            </a:r>
            <a:r>
              <a:rPr lang="pt-BR" sz="1100" b="0" kern="1200" dirty="0" err="1" smtClean="0">
                <a:solidFill>
                  <a:schemeClr val="tx1"/>
                </a:solidFill>
                <a:effectLst/>
                <a:latin typeface="+mn-lt"/>
                <a:ea typeface="+mn-ea"/>
                <a:cs typeface="+mn-cs"/>
              </a:rPr>
              <a:t>mat-icon</a:t>
            </a:r>
            <a:r>
              <a:rPr lang="pt-BR" b="0" dirty="0" smtClean="0">
                <a:effectLst/>
              </a:rPr>
              <a:t>&gt;</a:t>
            </a:r>
            <a:r>
              <a:rPr lang="pt-BR" b="0" dirty="0" smtClean="0"/>
              <a:t/>
            </a:r>
            <a:br>
              <a:rPr lang="pt-BR" b="0" dirty="0" smtClean="0"/>
            </a:br>
            <a:r>
              <a:rPr lang="pt-BR" b="0" dirty="0" smtClean="0"/>
              <a:t>          </a:t>
            </a:r>
            <a:r>
              <a:rPr lang="pt-BR" b="0" dirty="0" smtClean="0">
                <a:effectLst/>
              </a:rPr>
              <a:t>&lt;</a:t>
            </a:r>
            <a:r>
              <a:rPr lang="pt-BR" sz="1100" b="0" kern="1200" dirty="0" smtClean="0">
                <a:solidFill>
                  <a:schemeClr val="tx1"/>
                </a:solidFill>
                <a:effectLst/>
                <a:latin typeface="+mn-lt"/>
                <a:ea typeface="+mn-ea"/>
                <a:cs typeface="+mn-cs"/>
              </a:rPr>
              <a:t>h4 </a:t>
            </a:r>
            <a:r>
              <a:rPr lang="pt-BR" sz="1100" b="0" kern="1200" dirty="0" err="1" smtClean="0">
                <a:solidFill>
                  <a:schemeClr val="tx1"/>
                </a:solidFill>
                <a:effectLst/>
                <a:latin typeface="+mn-lt"/>
                <a:ea typeface="+mn-ea"/>
                <a:cs typeface="+mn-cs"/>
              </a:rPr>
              <a:t>mat-line</a:t>
            </a:r>
            <a:r>
              <a:rPr lang="pt-BR" b="0" dirty="0" smtClean="0">
                <a:effectLst/>
              </a:rPr>
              <a:t>&gt;</a:t>
            </a:r>
            <a:r>
              <a:rPr lang="pt-BR" b="0" dirty="0" smtClean="0"/>
              <a:t>{{</a:t>
            </a:r>
            <a:r>
              <a:rPr lang="pt-BR" sz="1100" b="0" i="1" kern="1200" dirty="0" err="1" smtClean="0">
                <a:solidFill>
                  <a:schemeClr val="tx1"/>
                </a:solidFill>
                <a:effectLst/>
                <a:latin typeface="+mn-lt"/>
                <a:ea typeface="+mn-ea"/>
                <a:cs typeface="+mn-cs"/>
              </a:rPr>
              <a:t>message</a:t>
            </a:r>
            <a:r>
              <a:rPr lang="pt-BR" b="0" dirty="0" err="1" smtClean="0"/>
              <a:t>.username</a:t>
            </a:r>
            <a:r>
              <a:rPr lang="pt-BR" b="0" dirty="0" smtClean="0"/>
              <a:t>}}</a:t>
            </a:r>
            <a:r>
              <a:rPr lang="pt-BR" b="0" dirty="0" smtClean="0">
                <a:effectLst/>
              </a:rPr>
              <a:t>&lt;/</a:t>
            </a:r>
            <a:r>
              <a:rPr lang="pt-BR" sz="1100" b="0" kern="1200" dirty="0" smtClean="0">
                <a:solidFill>
                  <a:schemeClr val="tx1"/>
                </a:solidFill>
                <a:effectLst/>
                <a:latin typeface="+mn-lt"/>
                <a:ea typeface="+mn-ea"/>
                <a:cs typeface="+mn-cs"/>
              </a:rPr>
              <a:t>h4</a:t>
            </a:r>
            <a:r>
              <a:rPr lang="pt-BR" b="0" dirty="0" smtClean="0">
                <a:effectLst/>
              </a:rPr>
              <a:t>&gt;</a:t>
            </a:r>
            <a:r>
              <a:rPr lang="pt-BR" b="0" dirty="0" smtClean="0"/>
              <a:t/>
            </a:r>
            <a:br>
              <a:rPr lang="pt-BR" b="0" dirty="0" smtClean="0"/>
            </a:br>
            <a:r>
              <a:rPr lang="pt-BR" b="0" dirty="0" smtClean="0"/>
              <a:t>          </a:t>
            </a:r>
            <a:r>
              <a:rPr lang="pt-BR" b="0" dirty="0" smtClean="0">
                <a:effectLst/>
              </a:rPr>
              <a:t>&lt;</a:t>
            </a:r>
            <a:r>
              <a:rPr lang="pt-BR" sz="1100" b="0" kern="1200" dirty="0" err="1" smtClean="0">
                <a:solidFill>
                  <a:schemeClr val="tx1"/>
                </a:solidFill>
                <a:effectLst/>
                <a:latin typeface="+mn-lt"/>
                <a:ea typeface="+mn-ea"/>
                <a:cs typeface="+mn-cs"/>
              </a:rPr>
              <a:t>p</a:t>
            </a:r>
            <a:r>
              <a:rPr lang="pt-BR" sz="1100" b="0" kern="1200" dirty="0" smtClean="0">
                <a:solidFill>
                  <a:schemeClr val="tx1"/>
                </a:solidFill>
                <a:effectLst/>
                <a:latin typeface="+mn-lt"/>
                <a:ea typeface="+mn-ea"/>
                <a:cs typeface="+mn-cs"/>
              </a:rPr>
              <a:t> </a:t>
            </a:r>
            <a:r>
              <a:rPr lang="pt-BR" sz="1100" b="0" kern="1200" dirty="0" err="1" smtClean="0">
                <a:solidFill>
                  <a:schemeClr val="tx1"/>
                </a:solidFill>
                <a:effectLst/>
                <a:latin typeface="+mn-lt"/>
                <a:ea typeface="+mn-ea"/>
                <a:cs typeface="+mn-cs"/>
              </a:rPr>
              <a:t>mat-line</a:t>
            </a:r>
            <a:r>
              <a:rPr lang="pt-BR" b="0" dirty="0" smtClean="0">
                <a:effectLst/>
              </a:rPr>
              <a:t>&gt;</a:t>
            </a:r>
            <a:r>
              <a:rPr lang="pt-BR" b="0" dirty="0" smtClean="0"/>
              <a:t> {{</a:t>
            </a:r>
            <a:r>
              <a:rPr lang="pt-BR" sz="1100" b="0" i="1" kern="1200" dirty="0" err="1" smtClean="0">
                <a:solidFill>
                  <a:schemeClr val="tx1"/>
                </a:solidFill>
                <a:effectLst/>
                <a:latin typeface="+mn-lt"/>
                <a:ea typeface="+mn-ea"/>
                <a:cs typeface="+mn-cs"/>
              </a:rPr>
              <a:t>message</a:t>
            </a:r>
            <a:r>
              <a:rPr lang="pt-BR" b="0" dirty="0" err="1" smtClean="0"/>
              <a:t>.content</a:t>
            </a:r>
            <a:r>
              <a:rPr lang="pt-BR" b="0" dirty="0" smtClean="0"/>
              <a:t>}} </a:t>
            </a:r>
            <a:r>
              <a:rPr lang="pt-BR" b="0" dirty="0" smtClean="0">
                <a:effectLst/>
              </a:rPr>
              <a:t>&lt;/</a:t>
            </a:r>
            <a:r>
              <a:rPr lang="pt-BR" sz="1100" b="0" kern="1200" dirty="0" err="1" smtClean="0">
                <a:solidFill>
                  <a:schemeClr val="tx1"/>
                </a:solidFill>
                <a:effectLst/>
                <a:latin typeface="+mn-lt"/>
                <a:ea typeface="+mn-ea"/>
                <a:cs typeface="+mn-cs"/>
              </a:rPr>
              <a:t>p</a:t>
            </a:r>
            <a:r>
              <a:rPr lang="pt-BR" b="0" dirty="0" smtClean="0">
                <a:effectLst/>
              </a:rPr>
              <a:t>&gt;</a:t>
            </a:r>
            <a:r>
              <a:rPr lang="pt-BR" b="0" dirty="0" smtClean="0"/>
              <a:t/>
            </a:r>
            <a:br>
              <a:rPr lang="pt-BR" b="0" dirty="0" smtClean="0"/>
            </a:br>
            <a:r>
              <a:rPr lang="pt-BR" b="0" dirty="0" smtClean="0"/>
              <a:t/>
            </a:r>
            <a:br>
              <a:rPr lang="pt-BR" b="0" dirty="0" smtClean="0"/>
            </a:br>
            <a:r>
              <a:rPr lang="pt-BR" b="0" dirty="0" smtClean="0"/>
              <a:t>        </a:t>
            </a:r>
            <a:r>
              <a:rPr lang="pt-BR" b="0" dirty="0" smtClean="0">
                <a:effectLst/>
              </a:rPr>
              <a:t>&lt;/</a:t>
            </a:r>
            <a:r>
              <a:rPr lang="pt-BR" sz="1100" b="0" kern="1200" dirty="0" err="1" smtClean="0">
                <a:solidFill>
                  <a:schemeClr val="tx1"/>
                </a:solidFill>
                <a:effectLst/>
                <a:latin typeface="+mn-lt"/>
                <a:ea typeface="+mn-ea"/>
                <a:cs typeface="+mn-cs"/>
              </a:rPr>
              <a:t>mat</a:t>
            </a:r>
            <a:r>
              <a:rPr lang="pt-BR" sz="1100" b="0" kern="1200" dirty="0" smtClean="0">
                <a:solidFill>
                  <a:schemeClr val="tx1"/>
                </a:solidFill>
                <a:effectLst/>
                <a:latin typeface="+mn-lt"/>
                <a:ea typeface="+mn-ea"/>
                <a:cs typeface="+mn-cs"/>
              </a:rPr>
              <a:t>-</a:t>
            </a:r>
            <a:r>
              <a:rPr lang="pt-BR" sz="1100" b="0" kern="1200" dirty="0" err="1" smtClean="0">
                <a:solidFill>
                  <a:schemeClr val="tx1"/>
                </a:solidFill>
                <a:effectLst/>
                <a:latin typeface="+mn-lt"/>
                <a:ea typeface="+mn-ea"/>
                <a:cs typeface="+mn-cs"/>
              </a:rPr>
              <a:t>list</a:t>
            </a:r>
            <a:r>
              <a:rPr lang="pt-BR" sz="1100" b="0" kern="1200" dirty="0" smtClean="0">
                <a:solidFill>
                  <a:schemeClr val="tx1"/>
                </a:solidFill>
                <a:effectLst/>
                <a:latin typeface="+mn-lt"/>
                <a:ea typeface="+mn-ea"/>
                <a:cs typeface="+mn-cs"/>
              </a:rPr>
              <a:t>-item</a:t>
            </a:r>
            <a:r>
              <a:rPr lang="pt-BR" b="0" dirty="0" smtClean="0">
                <a:effectLst/>
              </a:rPr>
              <a:t>&gt;</a:t>
            </a:r>
            <a:r>
              <a:rPr lang="pt-BR" b="0" dirty="0" smtClean="0"/>
              <a:t/>
            </a:r>
            <a:br>
              <a:rPr lang="pt-BR" b="0" dirty="0" smtClean="0"/>
            </a:br>
            <a:r>
              <a:rPr lang="pt-BR" b="0" dirty="0" smtClean="0"/>
              <a:t>      </a:t>
            </a:r>
            <a:r>
              <a:rPr lang="pt-BR" b="0" dirty="0" smtClean="0">
                <a:effectLst/>
              </a:rPr>
              <a:t>&lt;/</a:t>
            </a:r>
            <a:r>
              <a:rPr lang="pt-BR" sz="1100" b="0" kern="1200" dirty="0" err="1" smtClean="0">
                <a:solidFill>
                  <a:schemeClr val="tx1"/>
                </a:solidFill>
                <a:effectLst/>
                <a:latin typeface="+mn-lt"/>
                <a:ea typeface="+mn-ea"/>
                <a:cs typeface="+mn-cs"/>
              </a:rPr>
              <a:t>mat-list</a:t>
            </a:r>
            <a:r>
              <a:rPr lang="pt-BR" b="0" dirty="0" smtClean="0">
                <a:effectLst/>
              </a:rPr>
              <a:t>&gt;</a:t>
            </a:r>
            <a:r>
              <a:rPr lang="pt-BR" b="0" dirty="0" smtClean="0"/>
              <a:t/>
            </a:r>
            <a:br>
              <a:rPr lang="pt-BR" b="0" dirty="0" smtClean="0"/>
            </a:br>
            <a:r>
              <a:rPr lang="pt-BR" b="0" dirty="0" smtClean="0"/>
              <a:t>    </a:t>
            </a:r>
            <a:r>
              <a:rPr lang="pt-BR" b="0" dirty="0" smtClean="0">
                <a:effectLst/>
              </a:rPr>
              <a:t>&lt;/</a:t>
            </a:r>
            <a:r>
              <a:rPr lang="pt-BR" sz="1100" b="0" kern="1200" dirty="0" err="1" smtClean="0">
                <a:solidFill>
                  <a:schemeClr val="tx1"/>
                </a:solidFill>
                <a:effectLst/>
                <a:latin typeface="+mn-lt"/>
                <a:ea typeface="+mn-ea"/>
                <a:cs typeface="+mn-cs"/>
              </a:rPr>
              <a:t>mat-card-content</a:t>
            </a:r>
            <a:r>
              <a:rPr lang="pt-BR" b="0" dirty="0" smtClean="0">
                <a:effectLst/>
              </a:rPr>
              <a:t>&gt;</a:t>
            </a:r>
            <a:r>
              <a:rPr lang="pt-BR" b="0" dirty="0" smtClean="0"/>
              <a:t/>
            </a:r>
            <a:br>
              <a:rPr lang="pt-BR" b="0" dirty="0" smtClean="0"/>
            </a:br>
            <a:r>
              <a:rPr lang="pt-BR" b="0" dirty="0" smtClean="0"/>
              <a:t/>
            </a:r>
            <a:br>
              <a:rPr lang="pt-BR" b="0" dirty="0" smtClean="0"/>
            </a:br>
            <a:r>
              <a:rPr lang="pt-BR" b="0" dirty="0" smtClean="0"/>
              <a:t>    </a:t>
            </a:r>
            <a:r>
              <a:rPr lang="pt-BR" sz="1100" b="0" i="1" kern="1200" dirty="0" smtClean="0">
                <a:solidFill>
                  <a:schemeClr val="tx1"/>
                </a:solidFill>
                <a:effectLst/>
                <a:latin typeface="+mn-lt"/>
                <a:ea typeface="+mn-ea"/>
                <a:cs typeface="+mn-cs"/>
              </a:rPr>
              <a:t>&lt;!--CHAT CARD FOOTER --&gt;</a:t>
            </a:r>
            <a:br>
              <a:rPr lang="pt-BR" sz="1100" b="0" i="1" kern="1200" dirty="0" smtClean="0">
                <a:solidFill>
                  <a:schemeClr val="tx1"/>
                </a:solidFill>
                <a:effectLst/>
                <a:latin typeface="+mn-lt"/>
                <a:ea typeface="+mn-ea"/>
                <a:cs typeface="+mn-cs"/>
              </a:rPr>
            </a:br>
            <a:r>
              <a:rPr lang="pt-BR" sz="1100" b="0" i="1" kern="1200" dirty="0" smtClean="0">
                <a:solidFill>
                  <a:schemeClr val="tx1"/>
                </a:solidFill>
                <a:effectLst/>
                <a:latin typeface="+mn-lt"/>
                <a:ea typeface="+mn-ea"/>
                <a:cs typeface="+mn-cs"/>
              </a:rPr>
              <a:t>    </a:t>
            </a:r>
            <a:r>
              <a:rPr lang="pt-BR" b="0" dirty="0" smtClean="0">
                <a:effectLst/>
              </a:rPr>
              <a:t>&lt;</a:t>
            </a:r>
            <a:r>
              <a:rPr lang="pt-BR" sz="1100" b="0" kern="1200" dirty="0" err="1" smtClean="0">
                <a:solidFill>
                  <a:schemeClr val="tx1"/>
                </a:solidFill>
                <a:effectLst/>
                <a:latin typeface="+mn-lt"/>
                <a:ea typeface="+mn-ea"/>
                <a:cs typeface="+mn-cs"/>
              </a:rPr>
              <a:t>mat-card-footer</a:t>
            </a:r>
            <a:r>
              <a:rPr lang="pt-BR" b="0" dirty="0" smtClean="0">
                <a:effectLst/>
              </a:rPr>
              <a:t>&gt;</a:t>
            </a:r>
            <a:r>
              <a:rPr lang="pt-BR" b="0" dirty="0" smtClean="0"/>
              <a:t/>
            </a:r>
            <a:br>
              <a:rPr lang="pt-BR" b="0" dirty="0" smtClean="0"/>
            </a:br>
            <a:r>
              <a:rPr lang="pt-BR" b="0" dirty="0" smtClean="0"/>
              <a:t/>
            </a:r>
            <a:br>
              <a:rPr lang="pt-BR" b="0" dirty="0" smtClean="0"/>
            </a:br>
            <a:r>
              <a:rPr lang="pt-BR" b="0" dirty="0" smtClean="0"/>
              <a:t>      </a:t>
            </a:r>
            <a:r>
              <a:rPr lang="pt-BR" sz="1100" b="0" i="1" kern="1200" dirty="0" smtClean="0">
                <a:solidFill>
                  <a:schemeClr val="tx1"/>
                </a:solidFill>
                <a:effectLst/>
                <a:latin typeface="+mn-lt"/>
                <a:ea typeface="+mn-ea"/>
                <a:cs typeface="+mn-cs"/>
              </a:rPr>
              <a:t>&lt;!--MESSAGE INPUT --&gt;</a:t>
            </a:r>
            <a:br>
              <a:rPr lang="pt-BR" sz="1100" b="0" i="1" kern="1200" dirty="0" smtClean="0">
                <a:solidFill>
                  <a:schemeClr val="tx1"/>
                </a:solidFill>
                <a:effectLst/>
                <a:latin typeface="+mn-lt"/>
                <a:ea typeface="+mn-ea"/>
                <a:cs typeface="+mn-cs"/>
              </a:rPr>
            </a:br>
            <a:r>
              <a:rPr lang="pt-BR" sz="1100" b="0" i="1" kern="1200" dirty="0" smtClean="0">
                <a:solidFill>
                  <a:schemeClr val="tx1"/>
                </a:solidFill>
                <a:effectLst/>
                <a:latin typeface="+mn-lt"/>
                <a:ea typeface="+mn-ea"/>
                <a:cs typeface="+mn-cs"/>
              </a:rPr>
              <a:t>      </a:t>
            </a:r>
            <a:r>
              <a:rPr lang="pt-BR" b="0" dirty="0" smtClean="0">
                <a:effectLst/>
              </a:rPr>
              <a:t>&lt;</a:t>
            </a:r>
            <a:r>
              <a:rPr lang="pt-BR" sz="1100" b="0" kern="1200" dirty="0" err="1" smtClean="0">
                <a:solidFill>
                  <a:schemeClr val="tx1"/>
                </a:solidFill>
                <a:effectLst/>
                <a:latin typeface="+mn-lt"/>
                <a:ea typeface="+mn-ea"/>
                <a:cs typeface="+mn-cs"/>
              </a:rPr>
              <a:t>mat-form-field</a:t>
            </a:r>
            <a:r>
              <a:rPr lang="pt-BR" sz="1100" b="0" kern="1200" dirty="0" smtClean="0">
                <a:solidFill>
                  <a:schemeClr val="tx1"/>
                </a:solidFill>
                <a:effectLst/>
                <a:latin typeface="+mn-lt"/>
                <a:ea typeface="+mn-ea"/>
                <a:cs typeface="+mn-cs"/>
              </a:rPr>
              <a:t> </a:t>
            </a:r>
            <a:r>
              <a:rPr lang="pt-BR" sz="1100" b="0" kern="1200" dirty="0" err="1" smtClean="0">
                <a:solidFill>
                  <a:schemeClr val="tx1"/>
                </a:solidFill>
                <a:effectLst/>
                <a:latin typeface="+mn-lt"/>
                <a:ea typeface="+mn-ea"/>
                <a:cs typeface="+mn-cs"/>
              </a:rPr>
              <a:t>class</a:t>
            </a:r>
            <a:r>
              <a:rPr lang="pt-BR" sz="1100" b="0" kern="1200" dirty="0" smtClean="0">
                <a:solidFill>
                  <a:schemeClr val="tx1"/>
                </a:solidFill>
                <a:effectLst/>
                <a:latin typeface="+mn-lt"/>
                <a:ea typeface="+mn-ea"/>
                <a:cs typeface="+mn-cs"/>
              </a:rPr>
              <a:t>="</a:t>
            </a:r>
            <a:r>
              <a:rPr lang="pt-BR" sz="1100" b="0" kern="1200" dirty="0" err="1" smtClean="0">
                <a:solidFill>
                  <a:schemeClr val="tx1"/>
                </a:solidFill>
                <a:effectLst/>
                <a:latin typeface="+mn-lt"/>
                <a:ea typeface="+mn-ea"/>
                <a:cs typeface="+mn-cs"/>
              </a:rPr>
              <a:t>example-full-width</a:t>
            </a:r>
            <a:r>
              <a:rPr lang="pt-BR" sz="1100" b="0" kern="1200" dirty="0" smtClean="0">
                <a:solidFill>
                  <a:schemeClr val="tx1"/>
                </a:solidFill>
                <a:effectLst/>
                <a:latin typeface="+mn-lt"/>
                <a:ea typeface="+mn-ea"/>
                <a:cs typeface="+mn-cs"/>
              </a:rPr>
              <a:t>"</a:t>
            </a:r>
            <a:r>
              <a:rPr lang="pt-BR" b="0" dirty="0" smtClean="0">
                <a:effectLst/>
              </a:rPr>
              <a:t>&gt;</a:t>
            </a:r>
            <a:r>
              <a:rPr lang="pt-BR" b="0" dirty="0" smtClean="0"/>
              <a:t/>
            </a:r>
            <a:br>
              <a:rPr lang="pt-BR" b="0" dirty="0" smtClean="0"/>
            </a:br>
            <a:r>
              <a:rPr lang="pt-BR" b="0" dirty="0" smtClean="0"/>
              <a:t>        </a:t>
            </a:r>
            <a:r>
              <a:rPr lang="pt-BR" b="0" dirty="0" smtClean="0">
                <a:effectLst/>
              </a:rPr>
              <a:t>&lt;</a:t>
            </a:r>
            <a:r>
              <a:rPr lang="pt-BR" sz="1100" b="0" kern="1200" dirty="0" smtClean="0">
                <a:solidFill>
                  <a:schemeClr val="tx1"/>
                </a:solidFill>
                <a:effectLst/>
                <a:latin typeface="+mn-lt"/>
                <a:ea typeface="+mn-ea"/>
                <a:cs typeface="+mn-cs"/>
              </a:rPr>
              <a:t>input </a:t>
            </a:r>
            <a:r>
              <a:rPr lang="pt-BR" sz="1100" b="0" kern="1200" dirty="0" err="1" smtClean="0">
                <a:solidFill>
                  <a:schemeClr val="tx1"/>
                </a:solidFill>
                <a:effectLst/>
                <a:latin typeface="+mn-lt"/>
                <a:ea typeface="+mn-ea"/>
                <a:cs typeface="+mn-cs"/>
              </a:rPr>
              <a:t>matInput</a:t>
            </a:r>
            <a:r>
              <a:rPr lang="pt-BR" sz="1100" b="0" kern="1200" dirty="0" smtClean="0">
                <a:solidFill>
                  <a:schemeClr val="tx1"/>
                </a:solidFill>
                <a:effectLst/>
                <a:latin typeface="+mn-lt"/>
                <a:ea typeface="+mn-ea"/>
                <a:cs typeface="+mn-cs"/>
              </a:rPr>
              <a:t> [(</a:t>
            </a:r>
            <a:r>
              <a:rPr lang="pt-BR" sz="1100" b="0" kern="1200" dirty="0" err="1" smtClean="0">
                <a:solidFill>
                  <a:schemeClr val="tx1"/>
                </a:solidFill>
                <a:effectLst/>
                <a:latin typeface="+mn-lt"/>
                <a:ea typeface="+mn-ea"/>
                <a:cs typeface="+mn-cs"/>
              </a:rPr>
              <a:t>ngModel</a:t>
            </a:r>
            <a:r>
              <a:rPr lang="pt-BR" sz="1100" b="0" kern="1200" dirty="0" smtClean="0">
                <a:solidFill>
                  <a:schemeClr val="tx1"/>
                </a:solidFill>
                <a:effectLst/>
                <a:latin typeface="+mn-lt"/>
                <a:ea typeface="+mn-ea"/>
                <a:cs typeface="+mn-cs"/>
              </a:rPr>
              <a:t>)]="</a:t>
            </a:r>
            <a:r>
              <a:rPr lang="pt-BR" sz="1100" b="0" kern="1200" dirty="0" err="1" smtClean="0">
                <a:solidFill>
                  <a:schemeClr val="tx1"/>
                </a:solidFill>
                <a:effectLst/>
                <a:latin typeface="+mn-lt"/>
                <a:ea typeface="+mn-ea"/>
                <a:cs typeface="+mn-cs"/>
              </a:rPr>
              <a:t>message</a:t>
            </a:r>
            <a:r>
              <a:rPr lang="pt-BR" sz="1100" b="0" kern="1200" dirty="0" smtClean="0">
                <a:solidFill>
                  <a:schemeClr val="tx1"/>
                </a:solidFill>
                <a:effectLst/>
                <a:latin typeface="+mn-lt"/>
                <a:ea typeface="+mn-ea"/>
                <a:cs typeface="+mn-cs"/>
              </a:rPr>
              <a:t>"</a:t>
            </a:r>
            <a:r>
              <a:rPr lang="pt-BR" b="0" dirty="0" smtClean="0">
                <a:effectLst/>
              </a:rPr>
              <a:t>&gt;</a:t>
            </a:r>
            <a:r>
              <a:rPr lang="pt-BR" b="0" dirty="0" smtClean="0"/>
              <a:t/>
            </a:r>
            <a:br>
              <a:rPr lang="pt-BR" b="0" dirty="0" smtClean="0"/>
            </a:br>
            <a:r>
              <a:rPr lang="pt-BR" b="0" dirty="0" smtClean="0"/>
              <a:t>      </a:t>
            </a:r>
            <a:r>
              <a:rPr lang="pt-BR" b="0" dirty="0" smtClean="0">
                <a:effectLst/>
              </a:rPr>
              <a:t>&lt;/</a:t>
            </a:r>
            <a:r>
              <a:rPr lang="pt-BR" sz="1100" b="0" kern="1200" dirty="0" err="1" smtClean="0">
                <a:solidFill>
                  <a:schemeClr val="tx1"/>
                </a:solidFill>
                <a:effectLst/>
                <a:latin typeface="+mn-lt"/>
                <a:ea typeface="+mn-ea"/>
                <a:cs typeface="+mn-cs"/>
              </a:rPr>
              <a:t>mat-form-field</a:t>
            </a:r>
            <a:r>
              <a:rPr lang="pt-BR" b="0" dirty="0" smtClean="0">
                <a:effectLst/>
              </a:rPr>
              <a:t>&gt;</a:t>
            </a:r>
            <a:r>
              <a:rPr lang="pt-BR" b="0" dirty="0" smtClean="0"/>
              <a:t/>
            </a:r>
            <a:br>
              <a:rPr lang="pt-BR" b="0" dirty="0" smtClean="0"/>
            </a:br>
            <a:r>
              <a:rPr lang="pt-BR" b="0" dirty="0" smtClean="0"/>
              <a:t/>
            </a:r>
            <a:br>
              <a:rPr lang="pt-BR" b="0" dirty="0" smtClean="0"/>
            </a:br>
            <a:r>
              <a:rPr lang="pt-BR" b="0" dirty="0" smtClean="0"/>
              <a:t>      </a:t>
            </a:r>
            <a:r>
              <a:rPr lang="pt-BR" sz="1100" b="0" i="1" kern="1200" dirty="0" smtClean="0">
                <a:solidFill>
                  <a:schemeClr val="tx1"/>
                </a:solidFill>
                <a:effectLst/>
                <a:latin typeface="+mn-lt"/>
                <a:ea typeface="+mn-ea"/>
                <a:cs typeface="+mn-cs"/>
              </a:rPr>
              <a:t>&lt;!--MESSAGE BUTTON --&gt;</a:t>
            </a:r>
            <a:br>
              <a:rPr lang="pt-BR" sz="1100" b="0" i="1" kern="1200" dirty="0" smtClean="0">
                <a:solidFill>
                  <a:schemeClr val="tx1"/>
                </a:solidFill>
                <a:effectLst/>
                <a:latin typeface="+mn-lt"/>
                <a:ea typeface="+mn-ea"/>
                <a:cs typeface="+mn-cs"/>
              </a:rPr>
            </a:br>
            <a:r>
              <a:rPr lang="pt-BR" sz="1100" b="0" i="1" kern="1200" dirty="0" smtClean="0">
                <a:solidFill>
                  <a:schemeClr val="tx1"/>
                </a:solidFill>
                <a:effectLst/>
                <a:latin typeface="+mn-lt"/>
                <a:ea typeface="+mn-ea"/>
                <a:cs typeface="+mn-cs"/>
              </a:rPr>
              <a:t>      </a:t>
            </a:r>
            <a:r>
              <a:rPr lang="pt-BR" b="0" dirty="0" smtClean="0">
                <a:effectLst/>
              </a:rPr>
              <a:t>&lt;</a:t>
            </a:r>
            <a:r>
              <a:rPr lang="pt-BR" sz="1100" b="0" kern="1200" dirty="0" err="1" smtClean="0">
                <a:solidFill>
                  <a:schemeClr val="tx1"/>
                </a:solidFill>
                <a:effectLst/>
                <a:latin typeface="+mn-lt"/>
                <a:ea typeface="+mn-ea"/>
                <a:cs typeface="+mn-cs"/>
              </a:rPr>
              <a:t>button</a:t>
            </a:r>
            <a:r>
              <a:rPr lang="pt-BR" sz="1100" b="0" kern="1200" dirty="0" smtClean="0">
                <a:solidFill>
                  <a:schemeClr val="tx1"/>
                </a:solidFill>
                <a:effectLst/>
                <a:latin typeface="+mn-lt"/>
                <a:ea typeface="+mn-ea"/>
                <a:cs typeface="+mn-cs"/>
              </a:rPr>
              <a:t> </a:t>
            </a:r>
            <a:r>
              <a:rPr lang="pt-BR" sz="1100" b="0" kern="1200" dirty="0" err="1" smtClean="0">
                <a:solidFill>
                  <a:schemeClr val="tx1"/>
                </a:solidFill>
                <a:effectLst/>
                <a:latin typeface="+mn-lt"/>
                <a:ea typeface="+mn-ea"/>
                <a:cs typeface="+mn-cs"/>
              </a:rPr>
              <a:t>mat-button</a:t>
            </a:r>
            <a:r>
              <a:rPr lang="pt-BR" sz="1100" b="0" kern="1200" dirty="0" smtClean="0">
                <a:solidFill>
                  <a:schemeClr val="tx1"/>
                </a:solidFill>
                <a:effectLst/>
                <a:latin typeface="+mn-lt"/>
                <a:ea typeface="+mn-ea"/>
                <a:cs typeface="+mn-cs"/>
              </a:rPr>
              <a:t> color="</a:t>
            </a:r>
            <a:r>
              <a:rPr lang="pt-BR" sz="1100" b="0" kern="1200" dirty="0" err="1" smtClean="0">
                <a:solidFill>
                  <a:schemeClr val="tx1"/>
                </a:solidFill>
                <a:effectLst/>
                <a:latin typeface="+mn-lt"/>
                <a:ea typeface="+mn-ea"/>
                <a:cs typeface="+mn-cs"/>
              </a:rPr>
              <a:t>primary</a:t>
            </a:r>
            <a:r>
              <a:rPr lang="pt-BR" sz="1100" b="0" kern="1200" dirty="0" smtClean="0">
                <a:solidFill>
                  <a:schemeClr val="tx1"/>
                </a:solidFill>
                <a:effectLst/>
                <a:latin typeface="+mn-lt"/>
                <a:ea typeface="+mn-ea"/>
                <a:cs typeface="+mn-cs"/>
              </a:rPr>
              <a:t>" (click)="</a:t>
            </a:r>
            <a:r>
              <a:rPr lang="pt-BR" sz="1100" b="0" kern="1200" dirty="0" err="1" smtClean="0">
                <a:solidFill>
                  <a:schemeClr val="tx1"/>
                </a:solidFill>
                <a:effectLst/>
                <a:latin typeface="+mn-lt"/>
                <a:ea typeface="+mn-ea"/>
                <a:cs typeface="+mn-cs"/>
              </a:rPr>
              <a:t>sendMessage</a:t>
            </a:r>
            <a:r>
              <a:rPr lang="pt-BR" sz="1100" b="0" kern="1200" dirty="0" smtClean="0">
                <a:solidFill>
                  <a:schemeClr val="tx1"/>
                </a:solidFill>
                <a:effectLst/>
                <a:latin typeface="+mn-lt"/>
                <a:ea typeface="+mn-ea"/>
                <a:cs typeface="+mn-cs"/>
              </a:rPr>
              <a:t>()"</a:t>
            </a:r>
            <a:r>
              <a:rPr lang="pt-BR" b="0" dirty="0" smtClean="0">
                <a:effectLst/>
              </a:rPr>
              <a:t>&gt;</a:t>
            </a:r>
            <a:r>
              <a:rPr lang="pt-BR" b="0" dirty="0" err="1" smtClean="0"/>
              <a:t>Send</a:t>
            </a:r>
            <a:r>
              <a:rPr lang="pt-BR" b="0" dirty="0" smtClean="0">
                <a:effectLst/>
              </a:rPr>
              <a:t>&lt;/</a:t>
            </a:r>
            <a:r>
              <a:rPr lang="pt-BR" sz="1100" b="0" kern="1200" dirty="0" err="1" smtClean="0">
                <a:solidFill>
                  <a:schemeClr val="tx1"/>
                </a:solidFill>
                <a:effectLst/>
                <a:latin typeface="+mn-lt"/>
                <a:ea typeface="+mn-ea"/>
                <a:cs typeface="+mn-cs"/>
              </a:rPr>
              <a:t>button</a:t>
            </a:r>
            <a:r>
              <a:rPr lang="pt-BR" b="0" dirty="0" smtClean="0">
                <a:effectLst/>
              </a:rPr>
              <a:t>&gt;</a:t>
            </a:r>
            <a:r>
              <a:rPr lang="pt-BR" b="0" dirty="0" smtClean="0"/>
              <a:t/>
            </a:r>
            <a:br>
              <a:rPr lang="pt-BR" b="0" dirty="0" smtClean="0"/>
            </a:br>
            <a:r>
              <a:rPr lang="pt-BR" b="0" dirty="0" smtClean="0"/>
              <a:t/>
            </a:r>
            <a:br>
              <a:rPr lang="pt-BR" b="0" dirty="0" smtClean="0"/>
            </a:br>
            <a:r>
              <a:rPr lang="pt-BR" b="0" dirty="0" smtClean="0"/>
              <a:t>    </a:t>
            </a:r>
            <a:r>
              <a:rPr lang="pt-BR" b="0" dirty="0" smtClean="0">
                <a:effectLst/>
              </a:rPr>
              <a:t>&lt;/</a:t>
            </a:r>
            <a:r>
              <a:rPr lang="pt-BR" sz="1100" b="0" kern="1200" dirty="0" err="1" smtClean="0">
                <a:solidFill>
                  <a:schemeClr val="tx1"/>
                </a:solidFill>
                <a:effectLst/>
                <a:latin typeface="+mn-lt"/>
                <a:ea typeface="+mn-ea"/>
                <a:cs typeface="+mn-cs"/>
              </a:rPr>
              <a:t>mat-card-footer</a:t>
            </a:r>
            <a:r>
              <a:rPr lang="pt-BR" b="0" dirty="0" smtClean="0">
                <a:effectLst/>
              </a:rPr>
              <a:t>&gt;</a:t>
            </a:r>
            <a:r>
              <a:rPr lang="pt-BR" b="0" dirty="0" smtClean="0"/>
              <a:t/>
            </a:r>
            <a:br>
              <a:rPr lang="pt-BR" b="0" dirty="0" smtClean="0"/>
            </a:br>
            <a:r>
              <a:rPr lang="pt-BR" b="0" dirty="0" smtClean="0"/>
              <a:t>    </a:t>
            </a:r>
            <a:br>
              <a:rPr lang="pt-BR" b="0" dirty="0" smtClean="0"/>
            </a:br>
            <a:r>
              <a:rPr lang="pt-BR" b="0" dirty="0" smtClean="0"/>
              <a:t>  </a:t>
            </a:r>
            <a:r>
              <a:rPr lang="pt-BR" b="0" dirty="0" smtClean="0">
                <a:effectLst/>
              </a:rPr>
              <a:t>&lt;/</a:t>
            </a:r>
            <a:r>
              <a:rPr lang="pt-BR" sz="1100" b="0" kern="1200" dirty="0" err="1" smtClean="0">
                <a:solidFill>
                  <a:schemeClr val="tx1"/>
                </a:solidFill>
                <a:effectLst/>
                <a:latin typeface="+mn-lt"/>
                <a:ea typeface="+mn-ea"/>
                <a:cs typeface="+mn-cs"/>
              </a:rPr>
              <a:t>mat-card</a:t>
            </a:r>
            <a:r>
              <a:rPr lang="pt-BR" b="0" dirty="0" smtClean="0">
                <a:effectLst/>
              </a:rPr>
              <a:t>&gt;</a:t>
            </a:r>
            <a:r>
              <a:rPr lang="pt-BR" b="0" dirty="0" smtClean="0"/>
              <a:t/>
            </a:r>
            <a:br>
              <a:rPr lang="pt-BR" b="0" dirty="0" smtClean="0"/>
            </a:br>
            <a:r>
              <a:rPr lang="pt-BR" b="0" dirty="0" smtClean="0"/>
              <a:t>  </a:t>
            </a:r>
            <a:br>
              <a:rPr lang="pt-BR" b="0" dirty="0" smtClean="0"/>
            </a:br>
            <a:r>
              <a:rPr lang="pt-BR" b="0" dirty="0" smtClean="0">
                <a:effectLst/>
              </a:rPr>
              <a:t>&lt;/</a:t>
            </a:r>
            <a:r>
              <a:rPr lang="pt-BR" sz="1100" b="0" kern="1200" dirty="0" err="1" smtClean="0">
                <a:solidFill>
                  <a:schemeClr val="tx1"/>
                </a:solidFill>
                <a:effectLst/>
                <a:latin typeface="+mn-lt"/>
                <a:ea typeface="+mn-ea"/>
                <a:cs typeface="+mn-cs"/>
              </a:rPr>
              <a:t>ng-template</a:t>
            </a:r>
            <a:r>
              <a:rPr lang="pt-BR" b="0" dirty="0" smtClean="0">
                <a:effectLst/>
              </a:rPr>
              <a:t>&gt;</a:t>
            </a:r>
            <a:r>
              <a:rPr lang="pt-BR" b="0" dirty="0" smtClean="0"/>
              <a:t/>
            </a:r>
            <a:br>
              <a:rPr lang="pt-BR" b="0" dirty="0" smtClean="0"/>
            </a:br>
            <a:r>
              <a:rPr lang="pt-BR" b="0" dirty="0" smtClean="0"/>
              <a:t/>
            </a:r>
            <a:br>
              <a:rPr lang="pt-BR" b="0" dirty="0" smtClean="0"/>
            </a:br>
            <a:r>
              <a:rPr lang="pt-BR" b="0" dirty="0" smtClean="0"/>
              <a:t/>
            </a:r>
            <a:br>
              <a:rPr lang="pt-BR" b="0" dirty="0" smtClean="0"/>
            </a:br>
            <a:endParaRPr lang="pt-B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smtClean="0"/>
              <a:t>App.component.css</a:t>
            </a:r>
            <a:endParaRPr lang="pt-BR"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smtClean="0"/>
              <a:t>.</a:t>
            </a:r>
            <a:r>
              <a:rPr lang="pt-BR" sz="1100" b="0" kern="1200" dirty="0" err="1" smtClean="0">
                <a:solidFill>
                  <a:schemeClr val="tx1"/>
                </a:solidFill>
                <a:effectLst/>
                <a:latin typeface="+mn-lt"/>
                <a:ea typeface="+mn-ea"/>
                <a:cs typeface="+mn-cs"/>
              </a:rPr>
              <a:t>example-full-width</a:t>
            </a:r>
            <a:r>
              <a:rPr lang="pt-BR" sz="1100" b="0" kern="1200" dirty="0" smtClean="0">
                <a:solidFill>
                  <a:schemeClr val="tx1"/>
                </a:solidFill>
                <a:effectLst/>
                <a:latin typeface="+mn-lt"/>
                <a:ea typeface="+mn-ea"/>
                <a:cs typeface="+mn-cs"/>
              </a:rPr>
              <a:t> </a:t>
            </a:r>
            <a:r>
              <a:rPr lang="pt-BR" b="0" dirty="0" smtClean="0"/>
              <a:t>{</a:t>
            </a:r>
            <a:br>
              <a:rPr lang="pt-BR" b="0" dirty="0" smtClean="0"/>
            </a:br>
            <a:r>
              <a:rPr lang="pt-BR" b="0" dirty="0" smtClean="0"/>
              <a:t>  </a:t>
            </a:r>
            <a:r>
              <a:rPr lang="pt-BR" sz="1100" b="0" kern="1200" dirty="0" err="1" smtClean="0">
                <a:solidFill>
                  <a:schemeClr val="tx1"/>
                </a:solidFill>
                <a:effectLst/>
                <a:latin typeface="+mn-lt"/>
                <a:ea typeface="+mn-ea"/>
                <a:cs typeface="+mn-cs"/>
              </a:rPr>
              <a:t>width</a:t>
            </a:r>
            <a:r>
              <a:rPr lang="pt-BR" b="0" dirty="0" smtClean="0"/>
              <a:t>: </a:t>
            </a:r>
            <a:r>
              <a:rPr lang="pt-BR" sz="1100" b="0" kern="1200" dirty="0" smtClean="0">
                <a:solidFill>
                  <a:schemeClr val="tx1"/>
                </a:solidFill>
                <a:effectLst/>
                <a:latin typeface="+mn-lt"/>
                <a:ea typeface="+mn-ea"/>
                <a:cs typeface="+mn-cs"/>
              </a:rPr>
              <a:t>100</a:t>
            </a:r>
            <a:r>
              <a:rPr lang="pt-BR" b="0" dirty="0" smtClean="0"/>
              <a:t>%;</a:t>
            </a:r>
            <a:br>
              <a:rPr lang="pt-BR" b="0" dirty="0" smtClean="0"/>
            </a:br>
            <a:r>
              <a:rPr lang="pt-BR" b="0" dirty="0" smtClean="0"/>
              <a:t>}</a:t>
            </a:r>
            <a:br>
              <a:rPr lang="pt-BR" b="0" dirty="0" smtClean="0"/>
            </a:br>
            <a:r>
              <a:rPr lang="pt-BR" b="0" dirty="0" smtClean="0"/>
              <a:t/>
            </a:r>
            <a:br>
              <a:rPr lang="pt-BR" b="0" dirty="0" smtClean="0"/>
            </a:br>
            <a:r>
              <a:rPr lang="pt-BR" b="0" dirty="0" smtClean="0"/>
              <a:t>.</a:t>
            </a:r>
            <a:r>
              <a:rPr lang="pt-BR" sz="1100" b="0" kern="1200" dirty="0" smtClean="0">
                <a:solidFill>
                  <a:schemeClr val="tx1"/>
                </a:solidFill>
                <a:effectLst/>
                <a:latin typeface="+mn-lt"/>
                <a:ea typeface="+mn-ea"/>
                <a:cs typeface="+mn-cs"/>
              </a:rPr>
              <a:t>chat-</a:t>
            </a:r>
            <a:r>
              <a:rPr lang="pt-BR" sz="1100" b="0" kern="1200" dirty="0" err="1" smtClean="0">
                <a:solidFill>
                  <a:schemeClr val="tx1"/>
                </a:solidFill>
                <a:effectLst/>
                <a:latin typeface="+mn-lt"/>
                <a:ea typeface="+mn-ea"/>
                <a:cs typeface="+mn-cs"/>
              </a:rPr>
              <a:t>card</a:t>
            </a:r>
            <a:r>
              <a:rPr lang="pt-BR" b="0" dirty="0" smtClean="0"/>
              <a:t>{</a:t>
            </a:r>
            <a:br>
              <a:rPr lang="pt-BR" b="0" dirty="0" smtClean="0"/>
            </a:br>
            <a:r>
              <a:rPr lang="pt-BR" b="0" dirty="0" smtClean="0"/>
              <a:t>  </a:t>
            </a:r>
            <a:r>
              <a:rPr lang="pt-BR" sz="1100" b="0" kern="1200" dirty="0" err="1" smtClean="0">
                <a:solidFill>
                  <a:schemeClr val="tx1"/>
                </a:solidFill>
                <a:effectLst/>
                <a:latin typeface="+mn-lt"/>
                <a:ea typeface="+mn-ea"/>
                <a:cs typeface="+mn-cs"/>
              </a:rPr>
              <a:t>width</a:t>
            </a:r>
            <a:r>
              <a:rPr lang="pt-BR" b="0" dirty="0" smtClean="0"/>
              <a:t>: </a:t>
            </a:r>
            <a:r>
              <a:rPr lang="pt-BR" sz="1100" b="0" kern="1200" dirty="0" smtClean="0">
                <a:solidFill>
                  <a:schemeClr val="tx1"/>
                </a:solidFill>
                <a:effectLst/>
                <a:latin typeface="+mn-lt"/>
                <a:ea typeface="+mn-ea"/>
                <a:cs typeface="+mn-cs"/>
              </a:rPr>
              <a:t>500px</a:t>
            </a:r>
            <a:r>
              <a:rPr lang="pt-BR" b="0" dirty="0" smtClean="0"/>
              <a:t>;</a:t>
            </a:r>
            <a:br>
              <a:rPr lang="pt-BR" b="0" dirty="0" smtClean="0"/>
            </a:br>
            <a:r>
              <a:rPr lang="pt-BR" b="0" dirty="0" smtClean="0"/>
              <a:t>}</a:t>
            </a:r>
            <a:br>
              <a:rPr lang="pt-BR" b="0" dirty="0" smtClean="0"/>
            </a:br>
            <a:r>
              <a:rPr lang="pt-BR" b="0" dirty="0" smtClean="0"/>
              <a:t/>
            </a:r>
            <a:br>
              <a:rPr lang="pt-BR" b="0" dirty="0" smtClean="0"/>
            </a:br>
            <a:r>
              <a:rPr lang="pt-BR" b="0" dirty="0" smtClean="0"/>
              <a:t>.</a:t>
            </a:r>
            <a:r>
              <a:rPr lang="pt-BR" sz="1100" b="0" kern="1200" dirty="0" smtClean="0">
                <a:solidFill>
                  <a:schemeClr val="tx1"/>
                </a:solidFill>
                <a:effectLst/>
                <a:latin typeface="+mn-lt"/>
                <a:ea typeface="+mn-ea"/>
                <a:cs typeface="+mn-cs"/>
              </a:rPr>
              <a:t>chat-</a:t>
            </a:r>
            <a:r>
              <a:rPr lang="pt-BR" sz="1100" b="0" kern="1200" dirty="0" err="1" smtClean="0">
                <a:solidFill>
                  <a:schemeClr val="tx1"/>
                </a:solidFill>
                <a:effectLst/>
                <a:latin typeface="+mn-lt"/>
                <a:ea typeface="+mn-ea"/>
                <a:cs typeface="+mn-cs"/>
              </a:rPr>
              <a:t>content</a:t>
            </a:r>
            <a:r>
              <a:rPr lang="pt-BR" b="0" dirty="0" smtClean="0"/>
              <a:t>{</a:t>
            </a:r>
            <a:br>
              <a:rPr lang="pt-BR" b="0" dirty="0" smtClean="0"/>
            </a:br>
            <a:r>
              <a:rPr lang="pt-BR" b="0" dirty="0" smtClean="0"/>
              <a:t>  </a:t>
            </a:r>
            <a:r>
              <a:rPr lang="pt-BR" sz="1100" b="0" kern="1200" dirty="0" err="1" smtClean="0">
                <a:solidFill>
                  <a:schemeClr val="tx1"/>
                </a:solidFill>
                <a:effectLst/>
                <a:latin typeface="+mn-lt"/>
                <a:ea typeface="+mn-ea"/>
                <a:cs typeface="+mn-cs"/>
              </a:rPr>
              <a:t>height</a:t>
            </a:r>
            <a:r>
              <a:rPr lang="pt-BR" b="0" dirty="0" smtClean="0"/>
              <a:t>: </a:t>
            </a:r>
            <a:r>
              <a:rPr lang="pt-BR" sz="1100" b="0" kern="1200" dirty="0" smtClean="0">
                <a:solidFill>
                  <a:schemeClr val="tx1"/>
                </a:solidFill>
                <a:effectLst/>
                <a:latin typeface="+mn-lt"/>
                <a:ea typeface="+mn-ea"/>
                <a:cs typeface="+mn-cs"/>
              </a:rPr>
              <a:t>300px</a:t>
            </a:r>
            <a:r>
              <a:rPr lang="pt-BR" b="0" dirty="0" smtClean="0"/>
              <a:t>;</a:t>
            </a:r>
            <a:br>
              <a:rPr lang="pt-BR" b="0" dirty="0" smtClean="0"/>
            </a:br>
            <a:r>
              <a:rPr lang="pt-BR" b="0" dirty="0" smtClean="0"/>
              <a:t>  </a:t>
            </a:r>
            <a:r>
              <a:rPr lang="pt-BR" sz="1100" b="0" kern="1200" dirty="0" smtClean="0">
                <a:solidFill>
                  <a:schemeClr val="tx1"/>
                </a:solidFill>
                <a:effectLst/>
                <a:latin typeface="+mn-lt"/>
                <a:ea typeface="+mn-ea"/>
                <a:cs typeface="+mn-cs"/>
              </a:rPr>
              <a:t>overflow-</a:t>
            </a:r>
            <a:r>
              <a:rPr lang="pt-BR" sz="1100" b="0" kern="1200" dirty="0" err="1" smtClean="0">
                <a:solidFill>
                  <a:schemeClr val="tx1"/>
                </a:solidFill>
                <a:effectLst/>
                <a:latin typeface="+mn-lt"/>
                <a:ea typeface="+mn-ea"/>
                <a:cs typeface="+mn-cs"/>
              </a:rPr>
              <a:t>y</a:t>
            </a:r>
            <a:r>
              <a:rPr lang="pt-BR" b="0" dirty="0" smtClean="0"/>
              <a:t>: </a:t>
            </a:r>
            <a:r>
              <a:rPr lang="pt-BR" sz="1100" b="0" kern="1200" dirty="0" smtClean="0">
                <a:solidFill>
                  <a:schemeClr val="tx1"/>
                </a:solidFill>
                <a:effectLst/>
                <a:latin typeface="+mn-lt"/>
                <a:ea typeface="+mn-ea"/>
                <a:cs typeface="+mn-cs"/>
              </a:rPr>
              <a:t>auto</a:t>
            </a:r>
            <a:r>
              <a:rPr lang="pt-BR" b="0" dirty="0" smtClean="0"/>
              <a:t>;</a:t>
            </a:r>
            <a:br>
              <a:rPr lang="pt-BR" b="0" dirty="0" smtClean="0"/>
            </a:br>
            <a:r>
              <a:rPr lang="pt-BR" b="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smtClean="0"/>
              <a:t>At </a:t>
            </a:r>
            <a:r>
              <a:rPr lang="pt-BR" b="0" dirty="0" err="1" smtClean="0"/>
              <a:t>this</a:t>
            </a:r>
            <a:r>
              <a:rPr lang="pt-BR" b="0" baseline="0" dirty="0" smtClean="0"/>
              <a:t> point </a:t>
            </a:r>
            <a:r>
              <a:rPr lang="pt-BR" b="0" baseline="0" dirty="0" err="1" smtClean="0"/>
              <a:t>e</a:t>
            </a:r>
            <a:r>
              <a:rPr lang="pt-BR" b="0" dirty="0" err="1" smtClean="0"/>
              <a:t>e</a:t>
            </a:r>
            <a:r>
              <a:rPr lang="pt-BR" b="0" baseline="0" dirty="0" smtClean="0"/>
              <a:t> </a:t>
            </a:r>
            <a:r>
              <a:rPr lang="pt-BR" b="0" baseline="0" dirty="0" err="1" smtClean="0"/>
              <a:t>can</a:t>
            </a:r>
            <a:r>
              <a:rPr lang="pt-BR" b="0" baseline="0" dirty="0" smtClean="0"/>
              <a:t> start </a:t>
            </a:r>
            <a:r>
              <a:rPr lang="pt-BR" b="0" baseline="0" dirty="0" err="1" smtClean="0"/>
              <a:t>the</a:t>
            </a:r>
            <a:r>
              <a:rPr lang="pt-BR" b="0" baseline="0" dirty="0" smtClean="0"/>
              <a:t> </a:t>
            </a:r>
            <a:r>
              <a:rPr lang="pt-BR" b="0" baseline="0" dirty="0" err="1" smtClean="0"/>
              <a:t>application</a:t>
            </a:r>
            <a:r>
              <a:rPr lang="pt-BR" b="0" baseline="0" dirty="0" smtClean="0"/>
              <a:t> </a:t>
            </a:r>
            <a:r>
              <a:rPr lang="pt-BR" b="0" baseline="0" dirty="0" err="1" smtClean="0"/>
              <a:t>from</a:t>
            </a:r>
            <a:r>
              <a:rPr lang="pt-BR" b="0" baseline="0" dirty="0" smtClean="0"/>
              <a:t> </a:t>
            </a:r>
            <a:r>
              <a:rPr lang="pt-BR" b="0" baseline="0" dirty="0" err="1" smtClean="0"/>
              <a:t>the</a:t>
            </a:r>
            <a:r>
              <a:rPr lang="pt-BR" b="0" baseline="0" dirty="0" smtClean="0"/>
              <a:t> </a:t>
            </a:r>
            <a:r>
              <a:rPr lang="pt-BR" b="0" baseline="0" dirty="0" err="1" smtClean="0"/>
              <a:t>termianl</a:t>
            </a:r>
            <a:r>
              <a:rPr lang="pt-BR" b="0" baseline="0" dirty="0" smtClean="0"/>
              <a:t> </a:t>
            </a:r>
            <a:r>
              <a:rPr lang="pt-BR" b="0" baseline="0" dirty="0" err="1" smtClean="0"/>
              <a:t>using</a:t>
            </a:r>
            <a:r>
              <a:rPr lang="pt-BR" b="0" baseline="0" dirty="0" smtClean="0"/>
              <a:t> </a:t>
            </a:r>
            <a:r>
              <a:rPr lang="pt-BR" b="0" baseline="0" dirty="0" err="1" smtClean="0"/>
              <a:t>the</a:t>
            </a:r>
            <a:r>
              <a:rPr lang="pt-BR" b="0" baseline="0" dirty="0" smtClean="0"/>
              <a:t> </a:t>
            </a:r>
            <a:r>
              <a:rPr lang="pt-BR" b="0" baseline="0" dirty="0" err="1" smtClean="0"/>
              <a:t>npm</a:t>
            </a:r>
            <a:r>
              <a:rPr lang="pt-BR" b="0" baseline="0" dirty="0" smtClean="0"/>
              <a:t> start </a:t>
            </a:r>
            <a:r>
              <a:rPr lang="pt-BR" b="0" baseline="0" dirty="0" err="1" smtClean="0"/>
              <a:t>command</a:t>
            </a:r>
            <a:r>
              <a:rPr lang="pt-BR" b="0" baseline="0" dirty="0" smtClean="0"/>
              <a:t> </a:t>
            </a:r>
            <a:r>
              <a:rPr lang="pt-BR" b="0" baseline="0" dirty="0" err="1" smtClean="0"/>
              <a:t>which</a:t>
            </a:r>
            <a:r>
              <a:rPr lang="pt-BR" b="0" baseline="0" dirty="0" smtClean="0"/>
              <a:t> </a:t>
            </a:r>
            <a:r>
              <a:rPr lang="pt-BR" b="0" baseline="0" dirty="0" err="1" smtClean="0"/>
              <a:t>sill</a:t>
            </a:r>
            <a:r>
              <a:rPr lang="pt-BR" b="0" baseline="0" dirty="0" smtClean="0"/>
              <a:t> execute </a:t>
            </a:r>
            <a:r>
              <a:rPr lang="pt-BR" b="0" baseline="0" dirty="0" err="1" smtClean="0"/>
              <a:t>also</a:t>
            </a:r>
            <a:r>
              <a:rPr lang="pt-BR" b="0" baseline="0" dirty="0" smtClean="0"/>
              <a:t> </a:t>
            </a:r>
            <a:r>
              <a:rPr lang="pt-BR" b="0" baseline="0" dirty="0" err="1" smtClean="0"/>
              <a:t>the</a:t>
            </a:r>
            <a:r>
              <a:rPr lang="pt-BR" b="0" baseline="0" dirty="0" smtClean="0"/>
              <a:t> proxy </a:t>
            </a:r>
            <a:r>
              <a:rPr lang="pt-BR" b="0" baseline="0" dirty="0" err="1" smtClean="0"/>
              <a:t>command</a:t>
            </a:r>
            <a:r>
              <a:rPr lang="pt-BR" b="0" baseline="0" dirty="0" smtClean="0"/>
              <a:t> </a:t>
            </a:r>
            <a:r>
              <a:rPr lang="pt-BR" b="0" baseline="0" dirty="0" err="1" smtClean="0"/>
              <a:t>and</a:t>
            </a:r>
            <a:r>
              <a:rPr lang="pt-BR" b="0" baseline="0" dirty="0" smtClean="0"/>
              <a:t> </a:t>
            </a:r>
            <a:r>
              <a:rPr lang="pt-BR" b="0" baseline="0" dirty="0" err="1" smtClean="0"/>
              <a:t>test</a:t>
            </a:r>
            <a:r>
              <a:rPr lang="pt-BR" b="0" baseline="0" dirty="0" smtClean="0"/>
              <a:t> </a:t>
            </a:r>
            <a:r>
              <a:rPr lang="pt-BR" b="0" baseline="0" dirty="0" err="1" smtClean="0"/>
              <a:t>our</a:t>
            </a:r>
            <a:r>
              <a:rPr lang="pt-BR" b="0" baseline="0" dirty="0" smtClean="0"/>
              <a:t> </a:t>
            </a:r>
            <a:r>
              <a:rPr lang="pt-BR" b="0" baseline="0" dirty="0" err="1" smtClean="0"/>
              <a:t>application</a:t>
            </a:r>
            <a:r>
              <a:rPr lang="pt-BR" b="0" baseline="0" dirty="0" smtClean="0"/>
              <a:t> in </a:t>
            </a:r>
            <a:r>
              <a:rPr lang="pt-BR" b="0" baseline="0" dirty="0" err="1" smtClean="0"/>
              <a:t>the</a:t>
            </a:r>
            <a:r>
              <a:rPr lang="pt-BR" b="0" baseline="0" dirty="0" smtClean="0"/>
              <a:t> browser</a:t>
            </a:r>
            <a:r>
              <a:rPr lang="pt-BR" b="0" dirty="0" smtClean="0"/>
              <a:t/>
            </a:r>
            <a:br>
              <a:rPr lang="pt-BR" b="0" dirty="0" smtClean="0"/>
            </a:br>
            <a:r>
              <a:rPr lang="pt-BR" b="0" dirty="0" smtClean="0"/>
              <a:t/>
            </a:r>
            <a:br>
              <a:rPr lang="pt-BR" b="0" dirty="0" smtClean="0"/>
            </a:br>
            <a:endParaRPr lang="pt-BR" b="0" dirty="0" smtClean="0"/>
          </a:p>
        </p:txBody>
      </p:sp>
    </p:spTree>
    <p:extLst>
      <p:ext uri="{BB962C8B-B14F-4D97-AF65-F5344CB8AC3E}">
        <p14:creationId xmlns:p14="http://schemas.microsoft.com/office/powerpoint/2010/main" val="1222480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this video we saw</a:t>
            </a:r>
          </a:p>
          <a:p>
            <a:pPr marL="444500" indent="-342900">
              <a:spcAft>
                <a:spcPts val="1000"/>
              </a:spcAft>
              <a:buFont typeface="Arial" charset="0"/>
              <a:buChar char="•"/>
            </a:pPr>
            <a:r>
              <a:rPr lang="en-US" sz="1100" dirty="0" smtClean="0"/>
              <a:t>How to Create a live messaging application Front End with Angular</a:t>
            </a:r>
            <a:endParaRPr dirty="0"/>
          </a:p>
        </p:txBody>
      </p:sp>
    </p:spTree>
    <p:extLst>
      <p:ext uri="{BB962C8B-B14F-4D97-AF65-F5344CB8AC3E}">
        <p14:creationId xmlns:p14="http://schemas.microsoft.com/office/powerpoint/2010/main" val="1318038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1" name="Shape 11"/>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aption">
    <p:spTree>
      <p:nvGrpSpPr>
        <p:cNvPr id="1" name="Shape 51"/>
        <p:cNvGrpSpPr/>
        <p:nvPr/>
      </p:nvGrpSpPr>
      <p:grpSpPr>
        <a:xfrm>
          <a:off x="0" y="0"/>
          <a:ext cx="0" cy="0"/>
          <a:chOff x="0" y="0"/>
          <a:chExt cx="0" cy="0"/>
        </a:xfrm>
      </p:grpSpPr>
      <p:sp>
        <p:nvSpPr>
          <p:cNvPr id="52" name="Shape 52"/>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4" name="Shape 54"/>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extLst>
      <p:ext uri="{BB962C8B-B14F-4D97-AF65-F5344CB8AC3E}">
        <p14:creationId xmlns:p14="http://schemas.microsoft.com/office/powerpoint/2010/main" val="44047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2"/>
        <p:cNvGrpSpPr/>
        <p:nvPr/>
      </p:nvGrpSpPr>
      <p:grpSpPr>
        <a:xfrm>
          <a:off x="0" y="0"/>
          <a:ext cx="0" cy="0"/>
          <a:chOff x="0" y="0"/>
          <a:chExt cx="0" cy="0"/>
        </a:xfrm>
      </p:grpSpPr>
      <p:sp>
        <p:nvSpPr>
          <p:cNvPr id="23" name="Shape 23"/>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5" name="Shape 25"/>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6" name="Shape 26"/>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27" name="Shape 27"/>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800531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End">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sp>
        <p:nvSpPr>
          <p:cNvPr id="61" name="Shape 61"/>
          <p:cNvSpPr txBox="1">
            <a:spLocks noGrp="1"/>
          </p:cNvSpPr>
          <p:nvPr>
            <p:ph type="title"/>
          </p:nvPr>
        </p:nvSpPr>
        <p:spPr>
          <a:xfrm>
            <a:off x="460950" y="2065350"/>
            <a:ext cx="4106100" cy="1012800"/>
          </a:xfrm>
          <a:prstGeom prst="rect">
            <a:avLst/>
          </a:prstGeom>
        </p:spPr>
        <p:txBody>
          <a:bodyPr lIns="91425" tIns="91425" rIns="91425" bIns="91425" anchor="ctr" anchorCtr="0"/>
          <a:lstStyle>
            <a:lvl1pPr lvl="0" rtl="0">
              <a:spcBef>
                <a:spcPts val="0"/>
              </a:spcBef>
              <a:defRPr/>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a:endParaRPr/>
          </a:p>
        </p:txBody>
      </p:sp>
    </p:spTree>
    <p:extLst>
      <p:ext uri="{BB962C8B-B14F-4D97-AF65-F5344CB8AC3E}">
        <p14:creationId xmlns:p14="http://schemas.microsoft.com/office/powerpoint/2010/main" val="521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65"/>
        <p:cNvGrpSpPr/>
        <p:nvPr/>
      </p:nvGrpSpPr>
      <p:grpSpPr>
        <a:xfrm>
          <a:off x="0" y="0"/>
          <a:ext cx="0" cy="0"/>
          <a:chOff x="0" y="0"/>
          <a:chExt cx="0" cy="0"/>
        </a:xfrm>
      </p:grpSpPr>
    </p:spTree>
    <p:extLst>
      <p:ext uri="{BB962C8B-B14F-4D97-AF65-F5344CB8AC3E}">
        <p14:creationId xmlns:p14="http://schemas.microsoft.com/office/powerpoint/2010/main" val="34287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66"/>
        <p:cNvGrpSpPr/>
        <p:nvPr/>
      </p:nvGrpSpPr>
      <p:grpSpPr>
        <a:xfrm>
          <a:off x="0" y="0"/>
          <a:ext cx="0" cy="0"/>
          <a:chOff x="0" y="0"/>
          <a:chExt cx="0" cy="0"/>
        </a:xfrm>
      </p:grpSpPr>
    </p:spTree>
    <p:extLst>
      <p:ext uri="{BB962C8B-B14F-4D97-AF65-F5344CB8AC3E}">
        <p14:creationId xmlns:p14="http://schemas.microsoft.com/office/powerpoint/2010/main" val="4237538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0" r:id="rId3"/>
    <p:sldLayoutId id="2147483671" r:id="rId4"/>
    <p:sldLayoutId id="2147483673" r:id="rId5"/>
    <p:sldLayoutId id="2147483679" r:id="rId6"/>
    <p:sldLayoutId id="2147483681" r:id="rId7"/>
    <p:sldLayoutId id="214748368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r>
              <a:rPr lang="en-US" sz="4400" dirty="0"/>
              <a:t>Building a </a:t>
            </a:r>
            <a:r>
              <a:rPr lang="en-US" sz="4400" dirty="0" smtClean="0"/>
              <a:t>Messaging </a:t>
            </a:r>
            <a:r>
              <a:rPr lang="en-US" sz="4400" dirty="0"/>
              <a:t>application with the Integration of Angular </a:t>
            </a:r>
            <a:r>
              <a:rPr lang="en-US" sz="4400" dirty="0" smtClean="0"/>
              <a:t> </a:t>
            </a:r>
            <a:r>
              <a:rPr lang="en-US" sz="4400" dirty="0"/>
              <a:t>and Spring 5</a:t>
            </a:r>
            <a:endParaRPr lang="en" sz="4200" dirty="0"/>
          </a:p>
        </p:txBody>
      </p:sp>
      <p:sp>
        <p:nvSpPr>
          <p:cNvPr id="95" name="Shape 95"/>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r>
              <a:rPr lang="en-US" dirty="0" smtClean="0"/>
              <a:t>Section 3</a:t>
            </a:r>
            <a:endParaRPr lang="en" dirty="0"/>
          </a:p>
        </p:txBody>
      </p:sp>
    </p:spTree>
    <p:extLst>
      <p:ext uri="{BB962C8B-B14F-4D97-AF65-F5344CB8AC3E}">
        <p14:creationId xmlns:p14="http://schemas.microsoft.com/office/powerpoint/2010/main" val="622575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dirty="0" smtClean="0"/>
              <a:t>Next </a:t>
            </a:r>
            <a:r>
              <a:rPr lang="en-US" dirty="0" smtClean="0"/>
              <a:t>Video</a:t>
            </a:r>
            <a:endParaRPr lang="en" dirty="0"/>
          </a:p>
        </p:txBody>
      </p:sp>
      <p:sp>
        <p:nvSpPr>
          <p:cNvPr id="201" name="Shape 201"/>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r>
              <a:rPr lang="en-US" sz="2400" dirty="0" smtClean="0"/>
              <a:t>Create </a:t>
            </a:r>
            <a:r>
              <a:rPr lang="en-US" sz="2400" dirty="0"/>
              <a:t>a live messaging application Tests with Spring</a:t>
            </a:r>
            <a:endParaRPr lang="en" sz="2400" dirty="0"/>
          </a:p>
        </p:txBody>
      </p:sp>
    </p:spTree>
    <p:extLst>
      <p:ext uri="{BB962C8B-B14F-4D97-AF65-F5344CB8AC3E}">
        <p14:creationId xmlns:p14="http://schemas.microsoft.com/office/powerpoint/2010/main" val="976864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r>
              <a:rPr lang="en-US" sz="4400" dirty="0"/>
              <a:t>Create a live messaging application Tests with Spring</a:t>
            </a:r>
            <a:endParaRPr lang="en" sz="4400" dirty="0"/>
          </a:p>
        </p:txBody>
      </p:sp>
      <p:sp>
        <p:nvSpPr>
          <p:cNvPr id="95" name="Shape 95"/>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r>
              <a:rPr lang="en-US" dirty="0" smtClean="0"/>
              <a:t>Video 3.3</a:t>
            </a:r>
            <a:endParaRPr lang="en" dirty="0"/>
          </a:p>
        </p:txBody>
      </p:sp>
    </p:spTree>
    <p:extLst>
      <p:ext uri="{BB962C8B-B14F-4D97-AF65-F5344CB8AC3E}">
        <p14:creationId xmlns:p14="http://schemas.microsoft.com/office/powerpoint/2010/main" val="1520593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Shape 170"/>
          <p:cNvSpPr txBox="1">
            <a:spLocks/>
          </p:cNvSpPr>
          <p:nvPr/>
        </p:nvSpPr>
        <p:spPr>
          <a:xfrm>
            <a:off x="1595400" y="3211800"/>
            <a:ext cx="5953200" cy="13008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1800" dirty="0">
                <a:solidFill>
                  <a:srgbClr val="F3F3F3"/>
                </a:solidFill>
                <a:latin typeface="Calibri"/>
                <a:ea typeface="Calibri"/>
                <a:cs typeface="Calibri"/>
              </a:rPr>
              <a:t>Create a </a:t>
            </a:r>
            <a:r>
              <a:rPr lang="en-US" sz="1800" dirty="0" smtClean="0">
                <a:solidFill>
                  <a:srgbClr val="F3F3F3"/>
                </a:solidFill>
                <a:latin typeface="Calibri"/>
                <a:ea typeface="Calibri"/>
                <a:cs typeface="Calibri"/>
              </a:rPr>
              <a:t>live messaging </a:t>
            </a:r>
            <a:r>
              <a:rPr lang="en-US" sz="1800" dirty="0">
                <a:solidFill>
                  <a:srgbClr val="F3F3F3"/>
                </a:solidFill>
                <a:latin typeface="Calibri"/>
                <a:ea typeface="Calibri"/>
                <a:cs typeface="Calibri"/>
              </a:rPr>
              <a:t>application </a:t>
            </a:r>
          </a:p>
          <a:p>
            <a:pPr algn="ctr"/>
            <a:r>
              <a:rPr lang="en-US" sz="1800" dirty="0" smtClean="0">
                <a:solidFill>
                  <a:srgbClr val="F3F3F3"/>
                </a:solidFill>
                <a:latin typeface="Calibri"/>
                <a:ea typeface="Calibri"/>
                <a:cs typeface="Calibri"/>
              </a:rPr>
              <a:t>Tests</a:t>
            </a:r>
            <a:endParaRPr lang="en" sz="1800" dirty="0">
              <a:solidFill>
                <a:srgbClr val="F3F3F3"/>
              </a:solidFill>
              <a:latin typeface="Calibri"/>
              <a:ea typeface="Calibri"/>
              <a:cs typeface="Calibri"/>
            </a:endParaRPr>
          </a:p>
          <a:p>
            <a:pPr algn="ctr"/>
            <a:endParaRPr lang="en-US" sz="1800" dirty="0" smtClean="0">
              <a:solidFill>
                <a:srgbClr val="F3F3F3"/>
              </a:solidFill>
              <a:latin typeface="Calibri"/>
              <a:ea typeface="Calibri"/>
              <a:cs typeface="Calibri"/>
              <a:sym typeface="Calibri"/>
            </a:endParaRPr>
          </a:p>
          <a:p>
            <a:endParaRPr lang="en" dirty="0"/>
          </a:p>
        </p:txBody>
      </p:sp>
      <p:sp>
        <p:nvSpPr>
          <p:cNvPr id="3" name="Shape 171"/>
          <p:cNvSpPr txBox="1">
            <a:spLocks/>
          </p:cNvSpPr>
          <p:nvPr/>
        </p:nvSpPr>
        <p:spPr>
          <a:xfrm>
            <a:off x="460950" y="1248300"/>
            <a:ext cx="8222100" cy="19635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buClr>
                <a:srgbClr val="F3F3F3"/>
              </a:buClr>
              <a:buSzPct val="100000"/>
            </a:pPr>
            <a:r>
              <a:rPr lang="en-US" sz="12000" dirty="0" smtClean="0">
                <a:solidFill>
                  <a:srgbClr val="F3F3F3"/>
                </a:solidFill>
                <a:latin typeface="Calibri"/>
                <a:ea typeface="Calibri"/>
                <a:cs typeface="Calibri"/>
                <a:sym typeface="Calibri"/>
              </a:rPr>
              <a:t>Create</a:t>
            </a:r>
            <a:endParaRPr lang="en" sz="12000" dirty="0">
              <a:solidFill>
                <a:srgbClr val="F3F3F3"/>
              </a:solidFill>
              <a:latin typeface="Calibri"/>
              <a:ea typeface="Calibri"/>
              <a:cs typeface="Calibri"/>
              <a:sym typeface="Calibri"/>
            </a:endParaRPr>
          </a:p>
        </p:txBody>
      </p:sp>
    </p:spTree>
    <p:extLst>
      <p:ext uri="{BB962C8B-B14F-4D97-AF65-F5344CB8AC3E}">
        <p14:creationId xmlns:p14="http://schemas.microsoft.com/office/powerpoint/2010/main" val="1018599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4570050" y="564750"/>
            <a:ext cx="3882288" cy="4014000"/>
          </a:xfrm>
          <a:prstGeom prst="rect">
            <a:avLst/>
          </a:prstGeom>
        </p:spPr>
        <p:txBody>
          <a:bodyPr lIns="91425" tIns="91425" rIns="91425" bIns="91425" anchor="ctr" anchorCtr="0">
            <a:noAutofit/>
          </a:bodyPr>
          <a:lstStyle/>
          <a:p>
            <a:pPr>
              <a:spcAft>
                <a:spcPts val="1000"/>
              </a:spcAft>
            </a:pPr>
            <a:r>
              <a:rPr lang="en-US" sz="2200" b="1" dirty="0">
                <a:solidFill>
                  <a:schemeClr val="accent4"/>
                </a:solidFill>
              </a:rPr>
              <a:t>We saw…</a:t>
            </a:r>
            <a:br>
              <a:rPr lang="en-US" sz="2200" b="1" dirty="0">
                <a:solidFill>
                  <a:schemeClr val="accent4"/>
                </a:solidFill>
              </a:rPr>
            </a:br>
            <a:endParaRPr lang="en-US" sz="2200" b="1" dirty="0" smtClean="0">
              <a:solidFill>
                <a:schemeClr val="accent4"/>
              </a:solidFill>
            </a:endParaRPr>
          </a:p>
          <a:p>
            <a:pPr marL="342900" indent="-342900">
              <a:spcAft>
                <a:spcPts val="1000"/>
              </a:spcAft>
              <a:buFont typeface="Arial" charset="0"/>
              <a:buChar char="•"/>
            </a:pPr>
            <a:r>
              <a:rPr lang="en-US" sz="2200" b="1" dirty="0" smtClean="0">
                <a:solidFill>
                  <a:schemeClr val="accent4"/>
                </a:solidFill>
              </a:rPr>
              <a:t>Create </a:t>
            </a:r>
            <a:r>
              <a:rPr lang="en-US" sz="2200" b="1" dirty="0">
                <a:solidFill>
                  <a:schemeClr val="accent4"/>
                </a:solidFill>
              </a:rPr>
              <a:t>a live messaging application Tests with Spring</a:t>
            </a:r>
            <a:endParaRPr lang="en" sz="2200" b="1" dirty="0">
              <a:solidFill>
                <a:schemeClr val="accent4"/>
              </a:solidFill>
            </a:endParaRPr>
          </a:p>
        </p:txBody>
      </p:sp>
      <p:sp>
        <p:nvSpPr>
          <p:cNvPr id="195" name="Shape 195"/>
          <p:cNvSpPr txBox="1">
            <a:spLocks noGrp="1"/>
          </p:cNvSpPr>
          <p:nvPr>
            <p:ph type="title"/>
          </p:nvPr>
        </p:nvSpPr>
        <p:spPr>
          <a:xfrm>
            <a:off x="460950" y="2065350"/>
            <a:ext cx="4106100" cy="1012800"/>
          </a:xfrm>
          <a:prstGeom prst="rect">
            <a:avLst/>
          </a:prstGeom>
        </p:spPr>
        <p:txBody>
          <a:bodyPr lIns="91425" tIns="91425" rIns="91425" bIns="91425" anchor="ctr" anchorCtr="0">
            <a:noAutofit/>
          </a:bodyPr>
          <a:lstStyle/>
          <a:p>
            <a:pPr lvl="0">
              <a:spcBef>
                <a:spcPts val="0"/>
              </a:spcBef>
              <a:buNone/>
            </a:pPr>
            <a:r>
              <a:rPr lang="en"/>
              <a:t>Summary</a:t>
            </a:r>
          </a:p>
        </p:txBody>
      </p:sp>
    </p:spTree>
    <p:extLst>
      <p:ext uri="{BB962C8B-B14F-4D97-AF65-F5344CB8AC3E}">
        <p14:creationId xmlns:p14="http://schemas.microsoft.com/office/powerpoint/2010/main" val="12463343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r>
              <a:rPr lang="en" sz="4000" dirty="0"/>
              <a:t>Next </a:t>
            </a:r>
            <a:r>
              <a:rPr lang="en-US" sz="4000" dirty="0" smtClean="0"/>
              <a:t>Section</a:t>
            </a:r>
            <a:endParaRPr lang="en" sz="4200" dirty="0"/>
          </a:p>
        </p:txBody>
      </p:sp>
      <p:sp>
        <p:nvSpPr>
          <p:cNvPr id="95" name="Shape 95"/>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r>
              <a:rPr lang="en-US" sz="2400" dirty="0"/>
              <a:t>How to Package, Distribute and CI your App</a:t>
            </a:r>
            <a:endParaRPr lang="en" dirty="0"/>
          </a:p>
        </p:txBody>
      </p:sp>
    </p:spTree>
    <p:extLst>
      <p:ext uri="{BB962C8B-B14F-4D97-AF65-F5344CB8AC3E}">
        <p14:creationId xmlns:p14="http://schemas.microsoft.com/office/powerpoint/2010/main" val="1663305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r>
              <a:rPr lang="en" dirty="0" smtClean="0"/>
              <a:t>In this Section, we are going to take a look at…</a:t>
            </a:r>
            <a:endParaRPr lang="en" dirty="0">
              <a:latin typeface="Calibri"/>
              <a:ea typeface="Calibri"/>
              <a:cs typeface="Calibri"/>
              <a:sym typeface="Calibri"/>
            </a:endParaRPr>
          </a:p>
        </p:txBody>
      </p:sp>
      <p:sp>
        <p:nvSpPr>
          <p:cNvPr id="124" name="Shape 124"/>
          <p:cNvSpPr txBox="1">
            <a:spLocks noGrp="1"/>
          </p:cNvSpPr>
          <p:nvPr>
            <p:ph type="body" idx="1"/>
          </p:nvPr>
        </p:nvSpPr>
        <p:spPr>
          <a:xfrm>
            <a:off x="471899" y="1919075"/>
            <a:ext cx="8529225" cy="2710199"/>
          </a:xfrm>
          <a:prstGeom prst="rect">
            <a:avLst/>
          </a:prstGeom>
        </p:spPr>
        <p:txBody>
          <a:bodyPr lIns="91425" tIns="91425" rIns="91425" bIns="91425" anchor="t" anchorCtr="0">
            <a:noAutofit/>
          </a:bodyPr>
          <a:lstStyle/>
          <a:p>
            <a:pPr marL="457200" indent="-355600">
              <a:buFont typeface="Calibri"/>
              <a:buChar char="●"/>
            </a:pPr>
            <a:r>
              <a:rPr lang="en-US" dirty="0" smtClean="0">
                <a:solidFill>
                  <a:srgbClr val="090401"/>
                </a:solidFill>
              </a:rPr>
              <a:t>Create </a:t>
            </a:r>
            <a:r>
              <a:rPr lang="en-US" dirty="0">
                <a:solidFill>
                  <a:srgbClr val="090401"/>
                </a:solidFill>
              </a:rPr>
              <a:t>a live messaging </a:t>
            </a:r>
            <a:r>
              <a:rPr lang="en-US" dirty="0" smtClean="0">
                <a:solidFill>
                  <a:srgbClr val="090401"/>
                </a:solidFill>
              </a:rPr>
              <a:t>application, Back End with Spring 5 – 10 minutes</a:t>
            </a:r>
            <a:endParaRPr lang="en-US" dirty="0"/>
          </a:p>
          <a:p>
            <a:pPr marL="457200" indent="-355600">
              <a:buFont typeface="Calibri"/>
              <a:buChar char="●"/>
            </a:pPr>
            <a:r>
              <a:rPr lang="en-US" dirty="0">
                <a:solidFill>
                  <a:srgbClr val="090401"/>
                </a:solidFill>
              </a:rPr>
              <a:t>Create a live messaging </a:t>
            </a:r>
            <a:r>
              <a:rPr lang="en-US" dirty="0" smtClean="0">
                <a:solidFill>
                  <a:srgbClr val="090401"/>
                </a:solidFill>
              </a:rPr>
              <a:t>application, Front End with Angular – </a:t>
            </a:r>
            <a:r>
              <a:rPr lang="en-US" dirty="0">
                <a:solidFill>
                  <a:srgbClr val="090401"/>
                </a:solidFill>
              </a:rPr>
              <a:t>10 </a:t>
            </a:r>
            <a:r>
              <a:rPr lang="en-US" dirty="0" smtClean="0">
                <a:solidFill>
                  <a:srgbClr val="090401"/>
                </a:solidFill>
              </a:rPr>
              <a:t>minutes</a:t>
            </a:r>
            <a:endParaRPr lang="en-US" dirty="0">
              <a:solidFill>
                <a:srgbClr val="090401"/>
              </a:solidFill>
            </a:endParaRPr>
          </a:p>
          <a:p>
            <a:pPr marL="457200" indent="-355600">
              <a:buFont typeface="Calibri"/>
              <a:buChar char="●"/>
            </a:pPr>
            <a:r>
              <a:rPr lang="en-US" dirty="0">
                <a:solidFill>
                  <a:srgbClr val="090401"/>
                </a:solidFill>
              </a:rPr>
              <a:t>Create </a:t>
            </a:r>
            <a:r>
              <a:rPr lang="en-US" dirty="0" smtClean="0">
                <a:solidFill>
                  <a:srgbClr val="090401"/>
                </a:solidFill>
              </a:rPr>
              <a:t>a </a:t>
            </a:r>
            <a:r>
              <a:rPr lang="en-US" dirty="0">
                <a:solidFill>
                  <a:srgbClr val="090401"/>
                </a:solidFill>
              </a:rPr>
              <a:t>live messaging application ,</a:t>
            </a:r>
            <a:r>
              <a:rPr lang="en-US" dirty="0" smtClean="0">
                <a:solidFill>
                  <a:srgbClr val="090401"/>
                </a:solidFill>
              </a:rPr>
              <a:t> Tests with Spring – </a:t>
            </a:r>
            <a:r>
              <a:rPr lang="en-US" dirty="0">
                <a:solidFill>
                  <a:srgbClr val="090401"/>
                </a:solidFill>
              </a:rPr>
              <a:t>10 </a:t>
            </a:r>
            <a:r>
              <a:rPr lang="en-US" dirty="0" smtClean="0">
                <a:solidFill>
                  <a:srgbClr val="090401"/>
                </a:solidFill>
              </a:rPr>
              <a:t>minutes</a:t>
            </a:r>
            <a:endParaRPr lang="en-US" dirty="0"/>
          </a:p>
          <a:p>
            <a:pPr marL="457200" indent="-355600">
              <a:buFont typeface="Calibri"/>
              <a:buChar char="●"/>
            </a:pPr>
            <a:endParaRPr lang="en-US" dirty="0"/>
          </a:p>
        </p:txBody>
      </p:sp>
    </p:spTree>
    <p:extLst>
      <p:ext uri="{BB962C8B-B14F-4D97-AF65-F5344CB8AC3E}">
        <p14:creationId xmlns:p14="http://schemas.microsoft.com/office/powerpoint/2010/main" val="54711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 calcmode="lin" valueType="num">
                                      <p:cBhvr additive="base">
                                        <p:cTn id="7" dur="500" fill="hold"/>
                                        <p:tgtEl>
                                          <p:spTgt spid="12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4">
                                            <p:txEl>
                                              <p:pRg st="1" end="1"/>
                                            </p:txEl>
                                          </p:spTgt>
                                        </p:tgtEl>
                                        <p:attrNameLst>
                                          <p:attrName>style.visibility</p:attrName>
                                        </p:attrNameLst>
                                      </p:cBhvr>
                                      <p:to>
                                        <p:strVal val="visible"/>
                                      </p:to>
                                    </p:set>
                                    <p:anim calcmode="lin" valueType="num">
                                      <p:cBhvr additive="base">
                                        <p:cTn id="13" dur="500" fill="hold"/>
                                        <p:tgtEl>
                                          <p:spTgt spid="12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4">
                                            <p:txEl>
                                              <p:pRg st="2" end="2"/>
                                            </p:txEl>
                                          </p:spTgt>
                                        </p:tgtEl>
                                        <p:attrNameLst>
                                          <p:attrName>style.visibility</p:attrName>
                                        </p:attrNameLst>
                                      </p:cBhvr>
                                      <p:to>
                                        <p:strVal val="visible"/>
                                      </p:to>
                                    </p:set>
                                    <p:anim calcmode="lin" valueType="num">
                                      <p:cBhvr additive="base">
                                        <p:cTn id="19" dur="500" fill="hold"/>
                                        <p:tgtEl>
                                          <p:spTgt spid="12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r>
              <a:rPr lang="en-US" sz="4400" dirty="0" smtClean="0"/>
              <a:t>Create </a:t>
            </a:r>
            <a:r>
              <a:rPr lang="en-US" sz="4400" dirty="0"/>
              <a:t>a live messaging application Back End with Spring 5 </a:t>
            </a:r>
            <a:endParaRPr lang="en" sz="4400" dirty="0"/>
          </a:p>
        </p:txBody>
      </p:sp>
      <p:sp>
        <p:nvSpPr>
          <p:cNvPr id="95" name="Shape 95"/>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r>
              <a:rPr lang="en-US" dirty="0" smtClean="0"/>
              <a:t>Video 3.1</a:t>
            </a:r>
            <a:endParaRPr lang="en" dirty="0"/>
          </a:p>
        </p:txBody>
      </p:sp>
    </p:spTree>
    <p:extLst>
      <p:ext uri="{BB962C8B-B14F-4D97-AF65-F5344CB8AC3E}">
        <p14:creationId xmlns:p14="http://schemas.microsoft.com/office/powerpoint/2010/main" val="1559285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0"/>
          <p:cNvSpPr txBox="1">
            <a:spLocks/>
          </p:cNvSpPr>
          <p:nvPr/>
        </p:nvSpPr>
        <p:spPr>
          <a:xfrm>
            <a:off x="1178700" y="3211800"/>
            <a:ext cx="6786600" cy="13008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1800" dirty="0">
                <a:solidFill>
                  <a:srgbClr val="F3F3F3"/>
                </a:solidFill>
                <a:latin typeface="Calibri"/>
                <a:ea typeface="Calibri"/>
                <a:cs typeface="Calibri"/>
              </a:rPr>
              <a:t>Create a </a:t>
            </a:r>
            <a:r>
              <a:rPr lang="en-US" sz="1800" dirty="0" smtClean="0">
                <a:solidFill>
                  <a:srgbClr val="F3F3F3"/>
                </a:solidFill>
                <a:latin typeface="Calibri"/>
                <a:ea typeface="Calibri"/>
                <a:cs typeface="Calibri"/>
              </a:rPr>
              <a:t>live messaging application </a:t>
            </a:r>
            <a:endParaRPr lang="en-US" sz="1800" dirty="0">
              <a:solidFill>
                <a:srgbClr val="F3F3F3"/>
              </a:solidFill>
              <a:latin typeface="Calibri"/>
              <a:ea typeface="Calibri"/>
              <a:cs typeface="Calibri"/>
            </a:endParaRPr>
          </a:p>
          <a:p>
            <a:pPr algn="ctr"/>
            <a:r>
              <a:rPr lang="en-US" sz="1800" dirty="0" smtClean="0">
                <a:solidFill>
                  <a:srgbClr val="F3F3F3"/>
                </a:solidFill>
                <a:latin typeface="Calibri"/>
                <a:ea typeface="Calibri"/>
                <a:cs typeface="Calibri"/>
              </a:rPr>
              <a:t>Back </a:t>
            </a:r>
            <a:r>
              <a:rPr lang="en-US" sz="1800" dirty="0">
                <a:solidFill>
                  <a:srgbClr val="F3F3F3"/>
                </a:solidFill>
                <a:latin typeface="Calibri"/>
                <a:ea typeface="Calibri"/>
                <a:cs typeface="Calibri"/>
              </a:rPr>
              <a:t>End</a:t>
            </a:r>
            <a:endParaRPr lang="en" sz="1800" dirty="0">
              <a:solidFill>
                <a:srgbClr val="F3F3F3"/>
              </a:solidFill>
              <a:latin typeface="Calibri"/>
              <a:ea typeface="Calibri"/>
              <a:cs typeface="Calibri"/>
            </a:endParaRPr>
          </a:p>
          <a:p>
            <a:pPr algn="ctr"/>
            <a:endParaRPr lang="en-US" sz="1800" dirty="0" smtClean="0">
              <a:solidFill>
                <a:srgbClr val="F3F3F3"/>
              </a:solidFill>
              <a:latin typeface="Calibri"/>
              <a:ea typeface="Calibri"/>
              <a:cs typeface="Calibri"/>
              <a:sym typeface="Calibri"/>
            </a:endParaRPr>
          </a:p>
          <a:p>
            <a:endParaRPr lang="en" dirty="0"/>
          </a:p>
        </p:txBody>
      </p:sp>
      <p:sp>
        <p:nvSpPr>
          <p:cNvPr id="3" name="Shape 171"/>
          <p:cNvSpPr txBox="1">
            <a:spLocks/>
          </p:cNvSpPr>
          <p:nvPr/>
        </p:nvSpPr>
        <p:spPr>
          <a:xfrm>
            <a:off x="460950" y="1248300"/>
            <a:ext cx="8222100" cy="19635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buClr>
                <a:srgbClr val="F3F3F3"/>
              </a:buClr>
              <a:buSzPct val="100000"/>
            </a:pPr>
            <a:r>
              <a:rPr lang="en-US" sz="12000" dirty="0" smtClean="0">
                <a:solidFill>
                  <a:srgbClr val="F3F3F3"/>
                </a:solidFill>
                <a:latin typeface="Calibri"/>
                <a:ea typeface="Calibri"/>
                <a:cs typeface="Calibri"/>
                <a:sym typeface="Calibri"/>
              </a:rPr>
              <a:t>Create</a:t>
            </a:r>
            <a:endParaRPr lang="en" sz="12000" dirty="0">
              <a:solidFill>
                <a:srgbClr val="F3F3F3"/>
              </a:solidFill>
              <a:latin typeface="Calibri"/>
              <a:ea typeface="Calibri"/>
              <a:cs typeface="Calibri"/>
              <a:sym typeface="Calibri"/>
            </a:endParaRPr>
          </a:p>
        </p:txBody>
      </p:sp>
    </p:spTree>
    <p:extLst>
      <p:ext uri="{BB962C8B-B14F-4D97-AF65-F5344CB8AC3E}">
        <p14:creationId xmlns:p14="http://schemas.microsoft.com/office/powerpoint/2010/main" val="1022038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4570050" y="564750"/>
            <a:ext cx="3882288" cy="4014000"/>
          </a:xfrm>
          <a:prstGeom prst="rect">
            <a:avLst/>
          </a:prstGeom>
        </p:spPr>
        <p:txBody>
          <a:bodyPr lIns="91425" tIns="91425" rIns="91425" bIns="91425" anchor="ctr" anchorCtr="0">
            <a:noAutofit/>
          </a:bodyPr>
          <a:lstStyle/>
          <a:p>
            <a:pPr marL="444500" indent="-342900">
              <a:spcAft>
                <a:spcPts val="1000"/>
              </a:spcAft>
              <a:buFont typeface="Arial" charset="0"/>
              <a:buChar char="•"/>
            </a:pPr>
            <a:r>
              <a:rPr lang="en-US" sz="2200" b="1" dirty="0" smtClean="0">
                <a:solidFill>
                  <a:schemeClr val="accent4"/>
                </a:solidFill>
              </a:rPr>
              <a:t>Create </a:t>
            </a:r>
            <a:r>
              <a:rPr lang="en-US" sz="2200" b="1" dirty="0">
                <a:solidFill>
                  <a:schemeClr val="accent4"/>
                </a:solidFill>
              </a:rPr>
              <a:t>a live messaging application Back End with Spring 5 </a:t>
            </a:r>
          </a:p>
        </p:txBody>
      </p:sp>
      <p:sp>
        <p:nvSpPr>
          <p:cNvPr id="195" name="Shape 195"/>
          <p:cNvSpPr txBox="1">
            <a:spLocks noGrp="1"/>
          </p:cNvSpPr>
          <p:nvPr>
            <p:ph type="title"/>
          </p:nvPr>
        </p:nvSpPr>
        <p:spPr>
          <a:xfrm>
            <a:off x="460950" y="2065350"/>
            <a:ext cx="4106100" cy="1012800"/>
          </a:xfrm>
          <a:prstGeom prst="rect">
            <a:avLst/>
          </a:prstGeom>
        </p:spPr>
        <p:txBody>
          <a:bodyPr lIns="91425" tIns="91425" rIns="91425" bIns="91425" anchor="ctr" anchorCtr="0">
            <a:noAutofit/>
          </a:bodyPr>
          <a:lstStyle/>
          <a:p>
            <a:pPr lvl="0">
              <a:spcBef>
                <a:spcPts val="0"/>
              </a:spcBef>
              <a:buNone/>
            </a:pPr>
            <a:r>
              <a:rPr lang="en" dirty="0"/>
              <a:t>Summary</a:t>
            </a:r>
          </a:p>
        </p:txBody>
      </p:sp>
    </p:spTree>
    <p:extLst>
      <p:ext uri="{BB962C8B-B14F-4D97-AF65-F5344CB8AC3E}">
        <p14:creationId xmlns:p14="http://schemas.microsoft.com/office/powerpoint/2010/main" val="1231711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dirty="0" smtClean="0"/>
              <a:t>Next </a:t>
            </a:r>
            <a:r>
              <a:rPr lang="en-US" dirty="0" smtClean="0"/>
              <a:t>Video</a:t>
            </a:r>
            <a:endParaRPr lang="en" dirty="0"/>
          </a:p>
        </p:txBody>
      </p:sp>
      <p:sp>
        <p:nvSpPr>
          <p:cNvPr id="201" name="Shape 201"/>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r>
              <a:rPr lang="en-US" sz="2400" dirty="0"/>
              <a:t>Create a live messaging application Front End with </a:t>
            </a:r>
            <a:r>
              <a:rPr lang="en-US" sz="2400" dirty="0" smtClean="0"/>
              <a:t>Angular</a:t>
            </a:r>
            <a:endParaRPr lang="en" dirty="0"/>
          </a:p>
        </p:txBody>
      </p:sp>
    </p:spTree>
    <p:extLst>
      <p:ext uri="{BB962C8B-B14F-4D97-AF65-F5344CB8AC3E}">
        <p14:creationId xmlns:p14="http://schemas.microsoft.com/office/powerpoint/2010/main" val="550988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r>
              <a:rPr lang="en-US" sz="4400" dirty="0"/>
              <a:t>Create a live messaging application Front End with Angular</a:t>
            </a:r>
            <a:endParaRPr lang="en" sz="4400" dirty="0"/>
          </a:p>
        </p:txBody>
      </p:sp>
      <p:sp>
        <p:nvSpPr>
          <p:cNvPr id="95" name="Shape 95"/>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r>
              <a:rPr lang="en-US" dirty="0" smtClean="0"/>
              <a:t>Video 3.2</a:t>
            </a:r>
            <a:endParaRPr lang="en" dirty="0"/>
          </a:p>
        </p:txBody>
      </p:sp>
    </p:spTree>
    <p:extLst>
      <p:ext uri="{BB962C8B-B14F-4D97-AF65-F5344CB8AC3E}">
        <p14:creationId xmlns:p14="http://schemas.microsoft.com/office/powerpoint/2010/main" val="1707102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0"/>
          <p:cNvSpPr txBox="1">
            <a:spLocks/>
          </p:cNvSpPr>
          <p:nvPr/>
        </p:nvSpPr>
        <p:spPr>
          <a:xfrm>
            <a:off x="1595400" y="3211800"/>
            <a:ext cx="5953200" cy="13008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1800" dirty="0">
                <a:solidFill>
                  <a:srgbClr val="F3F3F3"/>
                </a:solidFill>
                <a:latin typeface="Calibri"/>
                <a:ea typeface="Calibri"/>
                <a:cs typeface="Calibri"/>
              </a:rPr>
              <a:t>Create a </a:t>
            </a:r>
            <a:r>
              <a:rPr lang="en-US" sz="1800" dirty="0" smtClean="0">
                <a:solidFill>
                  <a:srgbClr val="F3F3F3"/>
                </a:solidFill>
                <a:latin typeface="Calibri"/>
                <a:ea typeface="Calibri"/>
                <a:cs typeface="Calibri"/>
              </a:rPr>
              <a:t>live messaging </a:t>
            </a:r>
            <a:r>
              <a:rPr lang="en-US" sz="1800" dirty="0">
                <a:solidFill>
                  <a:srgbClr val="F3F3F3"/>
                </a:solidFill>
                <a:latin typeface="Calibri"/>
                <a:ea typeface="Calibri"/>
                <a:cs typeface="Calibri"/>
              </a:rPr>
              <a:t>application </a:t>
            </a:r>
          </a:p>
          <a:p>
            <a:pPr algn="ctr"/>
            <a:r>
              <a:rPr lang="en-US" sz="1800" dirty="0" smtClean="0">
                <a:solidFill>
                  <a:srgbClr val="F3F3F3"/>
                </a:solidFill>
                <a:latin typeface="Calibri"/>
                <a:ea typeface="Calibri"/>
                <a:cs typeface="Calibri"/>
              </a:rPr>
              <a:t>Front </a:t>
            </a:r>
            <a:r>
              <a:rPr lang="en-US" sz="1800" dirty="0">
                <a:solidFill>
                  <a:srgbClr val="F3F3F3"/>
                </a:solidFill>
                <a:latin typeface="Calibri"/>
                <a:ea typeface="Calibri"/>
                <a:cs typeface="Calibri"/>
              </a:rPr>
              <a:t>E</a:t>
            </a:r>
            <a:r>
              <a:rPr lang="en-US" sz="1800" dirty="0" smtClean="0">
                <a:solidFill>
                  <a:srgbClr val="F3F3F3"/>
                </a:solidFill>
                <a:latin typeface="Calibri"/>
                <a:ea typeface="Calibri"/>
                <a:cs typeface="Calibri"/>
              </a:rPr>
              <a:t>nd</a:t>
            </a:r>
            <a:endParaRPr lang="en" sz="1800" dirty="0">
              <a:solidFill>
                <a:srgbClr val="F3F3F3"/>
              </a:solidFill>
              <a:latin typeface="Calibri"/>
              <a:ea typeface="Calibri"/>
              <a:cs typeface="Calibri"/>
            </a:endParaRPr>
          </a:p>
          <a:p>
            <a:pPr algn="ctr"/>
            <a:endParaRPr lang="en-US" sz="1800" dirty="0" smtClean="0">
              <a:solidFill>
                <a:srgbClr val="F3F3F3"/>
              </a:solidFill>
              <a:latin typeface="Calibri"/>
              <a:ea typeface="Calibri"/>
              <a:cs typeface="Calibri"/>
              <a:sym typeface="Calibri"/>
            </a:endParaRPr>
          </a:p>
          <a:p>
            <a:endParaRPr lang="en" dirty="0"/>
          </a:p>
        </p:txBody>
      </p:sp>
      <p:sp>
        <p:nvSpPr>
          <p:cNvPr id="3" name="Shape 171"/>
          <p:cNvSpPr txBox="1">
            <a:spLocks/>
          </p:cNvSpPr>
          <p:nvPr/>
        </p:nvSpPr>
        <p:spPr>
          <a:xfrm>
            <a:off x="460950" y="1248300"/>
            <a:ext cx="8222100" cy="19635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buClr>
                <a:srgbClr val="F3F3F3"/>
              </a:buClr>
              <a:buSzPct val="100000"/>
            </a:pPr>
            <a:r>
              <a:rPr lang="en-US" sz="12000" dirty="0" smtClean="0">
                <a:solidFill>
                  <a:srgbClr val="F3F3F3"/>
                </a:solidFill>
                <a:latin typeface="Calibri"/>
                <a:ea typeface="Calibri"/>
                <a:cs typeface="Calibri"/>
                <a:sym typeface="Calibri"/>
              </a:rPr>
              <a:t>Create</a:t>
            </a:r>
            <a:endParaRPr lang="en" sz="12000" dirty="0">
              <a:solidFill>
                <a:srgbClr val="F3F3F3"/>
              </a:solidFill>
              <a:latin typeface="Calibri"/>
              <a:ea typeface="Calibri"/>
              <a:cs typeface="Calibri"/>
              <a:sym typeface="Calibri"/>
            </a:endParaRPr>
          </a:p>
        </p:txBody>
      </p:sp>
    </p:spTree>
    <p:extLst>
      <p:ext uri="{BB962C8B-B14F-4D97-AF65-F5344CB8AC3E}">
        <p14:creationId xmlns:p14="http://schemas.microsoft.com/office/powerpoint/2010/main" val="974343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4570050" y="564750"/>
            <a:ext cx="3882288" cy="4014000"/>
          </a:xfrm>
          <a:prstGeom prst="rect">
            <a:avLst/>
          </a:prstGeom>
        </p:spPr>
        <p:txBody>
          <a:bodyPr lIns="91425" tIns="91425" rIns="91425" bIns="91425" anchor="ctr" anchorCtr="0">
            <a:noAutofit/>
          </a:bodyPr>
          <a:lstStyle/>
          <a:p>
            <a:pPr marL="444500" indent="-342900">
              <a:spcAft>
                <a:spcPts val="1000"/>
              </a:spcAft>
              <a:buFont typeface="Arial" charset="0"/>
              <a:buChar char="•"/>
            </a:pPr>
            <a:r>
              <a:rPr lang="en-US" sz="2200" b="1" dirty="0" smtClean="0">
                <a:solidFill>
                  <a:schemeClr val="accent4"/>
                </a:solidFill>
              </a:rPr>
              <a:t>Create </a:t>
            </a:r>
            <a:r>
              <a:rPr lang="en-US" sz="2200" b="1" dirty="0">
                <a:solidFill>
                  <a:schemeClr val="accent4"/>
                </a:solidFill>
              </a:rPr>
              <a:t>a live messaging application Front End with Angular</a:t>
            </a:r>
          </a:p>
        </p:txBody>
      </p:sp>
      <p:sp>
        <p:nvSpPr>
          <p:cNvPr id="195" name="Shape 195"/>
          <p:cNvSpPr txBox="1">
            <a:spLocks noGrp="1"/>
          </p:cNvSpPr>
          <p:nvPr>
            <p:ph type="title"/>
          </p:nvPr>
        </p:nvSpPr>
        <p:spPr>
          <a:xfrm>
            <a:off x="460950" y="2065350"/>
            <a:ext cx="4106100" cy="1012800"/>
          </a:xfrm>
          <a:prstGeom prst="rect">
            <a:avLst/>
          </a:prstGeom>
        </p:spPr>
        <p:txBody>
          <a:bodyPr lIns="91425" tIns="91425" rIns="91425" bIns="91425" anchor="ctr" anchorCtr="0">
            <a:noAutofit/>
          </a:bodyPr>
          <a:lstStyle/>
          <a:p>
            <a:pPr lvl="0">
              <a:spcBef>
                <a:spcPts val="0"/>
              </a:spcBef>
              <a:buNone/>
            </a:pPr>
            <a:r>
              <a:rPr lang="en" dirty="0"/>
              <a:t>Summary</a:t>
            </a:r>
          </a:p>
        </p:txBody>
      </p:sp>
    </p:spTree>
    <p:extLst>
      <p:ext uri="{BB962C8B-B14F-4D97-AF65-F5344CB8AC3E}">
        <p14:creationId xmlns:p14="http://schemas.microsoft.com/office/powerpoint/2010/main" val="1120776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5203</TotalTime>
  <Words>630</Words>
  <Application>Microsoft Macintosh PowerPoint</Application>
  <PresentationFormat>On-screen Show (16:9)</PresentationFormat>
  <Paragraphs>160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Roboto</vt:lpstr>
      <vt:lpstr>Arial</vt:lpstr>
      <vt:lpstr>Packt</vt:lpstr>
      <vt:lpstr>Building a Messaging application with the Integration of Angular  and Spring 5</vt:lpstr>
      <vt:lpstr>In this Section, we are going to take a look at…</vt:lpstr>
      <vt:lpstr>Create a live messaging application Back End with Spring 5 </vt:lpstr>
      <vt:lpstr>PowerPoint Presentation</vt:lpstr>
      <vt:lpstr>Summary</vt:lpstr>
      <vt:lpstr>Next Video</vt:lpstr>
      <vt:lpstr>Create a live messaging application Front End with Angular</vt:lpstr>
      <vt:lpstr>PowerPoint Presentation</vt:lpstr>
      <vt:lpstr>Summary</vt:lpstr>
      <vt:lpstr>Next Video</vt:lpstr>
      <vt:lpstr>Create a live messaging application Tests with Spring</vt:lpstr>
      <vt:lpstr>PowerPoint Presentation</vt:lpstr>
      <vt:lpstr>Summary</vt:lpstr>
      <vt:lpstr>Next Section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Here</dc:title>
  <cp:lastModifiedBy>Mario Romano</cp:lastModifiedBy>
  <cp:revision>561</cp:revision>
  <dcterms:modified xsi:type="dcterms:W3CDTF">2017-11-18T02:15:38Z</dcterms:modified>
</cp:coreProperties>
</file>