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9" r:id="rId3"/>
    <p:sldId id="275" r:id="rId4"/>
    <p:sldId id="276" r:id="rId5"/>
    <p:sldId id="277" r:id="rId6"/>
    <p:sldId id="280" r:id="rId7"/>
    <p:sldId id="27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D7C"/>
    <a:srgbClr val="C30E2E"/>
    <a:srgbClr val="DD0330"/>
    <a:srgbClr val="F9F9F9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B5CE-1271-42AC-8318-1E7A74794F19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4737-A9B5-478B-BB09-155E180C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1512"/>
            <a:ext cx="12192001" cy="67167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A1EFC6-9FA5-4078-B532-15C66B4B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" y="-111512"/>
            <a:ext cx="12192000" cy="6969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15290C-8C09-4270-92AF-1CB59CF857B1}"/>
              </a:ext>
            </a:extLst>
          </p:cNvPr>
          <p:cNvSpPr/>
          <p:nvPr/>
        </p:nvSpPr>
        <p:spPr>
          <a:xfrm>
            <a:off x="-1916" y="2883049"/>
            <a:ext cx="12192001" cy="2483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4E3E5-17D2-4787-B162-1695242F41E8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504" y="2383886"/>
            <a:ext cx="9144000" cy="2387600"/>
          </a:xfrm>
        </p:spPr>
        <p:txBody>
          <a:bodyPr/>
          <a:lstStyle/>
          <a:p>
            <a:r>
              <a:rPr lang="en-US" b="1" dirty="0"/>
              <a:t>Bootstrap 4</a:t>
            </a:r>
            <a:r>
              <a:rPr lang="en-US" dirty="0"/>
              <a:t> From Scratch </a:t>
            </a:r>
            <a:r>
              <a:rPr lang="en-US" sz="4800" dirty="0"/>
              <a:t>With 5 Projects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DA5993-CF50-404A-9F34-96F8BAD386A5}"/>
              </a:ext>
            </a:extLst>
          </p:cNvPr>
          <p:cNvSpPr/>
          <p:nvPr/>
        </p:nvSpPr>
        <p:spPr>
          <a:xfrm>
            <a:off x="4591262" y="384798"/>
            <a:ext cx="2787805" cy="278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B46E-FAC7-4A46-9DE2-FD6F44686624}"/>
              </a:ext>
            </a:extLst>
          </p:cNvPr>
          <p:cNvSpPr/>
          <p:nvPr/>
        </p:nvSpPr>
        <p:spPr>
          <a:xfrm>
            <a:off x="18472" y="4850515"/>
            <a:ext cx="12192001" cy="51612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04" y="4921831"/>
            <a:ext cx="9144000" cy="459296"/>
          </a:xfrm>
        </p:spPr>
        <p:txBody>
          <a:bodyPr/>
          <a:lstStyle/>
          <a:p>
            <a:r>
              <a:rPr lang="en-US" dirty="0"/>
              <a:t>What Is Bootstrap?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24A22A-DEFA-4868-A602-D69715E3D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27" y="1002475"/>
            <a:ext cx="1531021" cy="1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Open source front-end framework for fast web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Pre-made HTML/CSS templates &amp;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JavaScript widgets &amp; plugins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Mobile first, responsive layout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Bootstrap?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Browser compatibility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Faster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Good for devs that lack design/UI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Easy to learn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Responsive layouts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Advantages Of Bootstrap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4395" cy="4779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Include The CDN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Download &amp; Include Files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Package Managers – NPM/Yarn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Ways To Install/Use Bootstrap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01208"/>
            <a:ext cx="5046233" cy="4962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Grid System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Text &amp; Typography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Positioning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Spacing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Sizing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UI Utilities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9D94C-3DF1-4BB5-9C67-379711BBB9AC}"/>
              </a:ext>
            </a:extLst>
          </p:cNvPr>
          <p:cNvSpPr txBox="1">
            <a:spLocks/>
          </p:cNvSpPr>
          <p:nvPr/>
        </p:nvSpPr>
        <p:spPr>
          <a:xfrm>
            <a:off x="5723069" y="1401208"/>
            <a:ext cx="6024281" cy="51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Alignment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Colors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Images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Responsive Utilities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Shadows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01208"/>
            <a:ext cx="5046233" cy="496255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Forms &amp; Input Groups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List Groups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Cards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Progress Bars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Alerts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CSS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9D94C-3DF1-4BB5-9C67-379711BBB9AC}"/>
              </a:ext>
            </a:extLst>
          </p:cNvPr>
          <p:cNvSpPr txBox="1">
            <a:spLocks/>
          </p:cNvSpPr>
          <p:nvPr/>
        </p:nvSpPr>
        <p:spPr>
          <a:xfrm>
            <a:off x="5723069" y="1401208"/>
            <a:ext cx="6024281" cy="512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Navbar &amp; Menus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Buttons &amp; Button Groups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Pagination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Media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Jumbotron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Badges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245" y="1454903"/>
            <a:ext cx="5046233" cy="4681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Carousel Slider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Collapsible Accordion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Modals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Tooltips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Popovers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ScrollSpy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-111511"/>
            <a:ext cx="12192001" cy="11931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945" y="100360"/>
            <a:ext cx="6376639" cy="81403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JavaScript Widgets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06BE2-DECF-4E39-874C-3ED82628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0" y="89699"/>
            <a:ext cx="790757" cy="7907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DB0A9B-7F63-4528-AFC7-552E7207A11F}"/>
              </a:ext>
            </a:extLst>
          </p:cNvPr>
          <p:cNvSpPr/>
          <p:nvPr/>
        </p:nvSpPr>
        <p:spPr>
          <a:xfrm>
            <a:off x="9236" y="6605194"/>
            <a:ext cx="12192001" cy="252806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4B6854-45C4-4B51-A1F9-C99DE9E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-111512"/>
            <a:ext cx="12192000" cy="69695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6C94BE-DB7A-48FC-B19F-766B960A663D}"/>
              </a:ext>
            </a:extLst>
          </p:cNvPr>
          <p:cNvSpPr/>
          <p:nvPr/>
        </p:nvSpPr>
        <p:spPr>
          <a:xfrm>
            <a:off x="702468" y="466983"/>
            <a:ext cx="4719782" cy="4719782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5497551"/>
            <a:ext cx="12192001" cy="1360449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93FBD5-8205-484B-8398-581160D96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700"/>
                    </a14:imgEffect>
                    <a14:imgEffect>
                      <a14:brightnessContrast bright="-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" y="215789"/>
            <a:ext cx="5170250" cy="517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7382" y="2532201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Facebook.com/traversymedia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8802" y="3013816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Twitter.com/traversymedia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8662" y="353327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Linkedin.com/in/bradtraversy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049085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2544718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00" y="3558949"/>
            <a:ext cx="304762" cy="3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8145" y="1471850"/>
            <a:ext cx="17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FOLLOW BRAD: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9439" y="4330675"/>
            <a:ext cx="314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  <a:p>
            <a:r>
              <a:rPr lang="en-US" sz="3600" dirty="0"/>
              <a:t>For Watching!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ADC9-CF3A-4D2E-B186-267842C95B6B}"/>
              </a:ext>
            </a:extLst>
          </p:cNvPr>
          <p:cNvSpPr txBox="1"/>
          <p:nvPr/>
        </p:nvSpPr>
        <p:spPr>
          <a:xfrm>
            <a:off x="8429852" y="5513423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www.traversymedia.com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F3102-EA50-4669-A213-8E980A876EA1}"/>
              </a:ext>
            </a:extLst>
          </p:cNvPr>
          <p:cNvSpPr txBox="1"/>
          <p:nvPr/>
        </p:nvSpPr>
        <p:spPr>
          <a:xfrm>
            <a:off x="1905315" y="2008580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Youtube.com/c/traversymedia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DA401-E2EA-4624-B6E2-E739B6DFA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12" y="2035133"/>
            <a:ext cx="304762" cy="3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33FA8A-AB66-41B3-862E-FE0D32E7A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12" y="4330675"/>
            <a:ext cx="1158940" cy="11589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6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207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Bootstrap 4 From Scratch With 5 Projects</vt:lpstr>
      <vt:lpstr>What Is Bootstrap?</vt:lpstr>
      <vt:lpstr>Advantages Of Bootstrap</vt:lpstr>
      <vt:lpstr>Ways To Install/Use Bootstrap</vt:lpstr>
      <vt:lpstr>UI Utilities</vt:lpstr>
      <vt:lpstr>CSS Components</vt:lpstr>
      <vt:lpstr>JavaScript Widgets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cURL?</dc:title>
  <dc:creator>brad</dc:creator>
  <cp:lastModifiedBy>Brad Traversy</cp:lastModifiedBy>
  <cp:revision>56</cp:revision>
  <dcterms:created xsi:type="dcterms:W3CDTF">2017-05-08T10:32:22Z</dcterms:created>
  <dcterms:modified xsi:type="dcterms:W3CDTF">2018-06-05T21:37:47Z</dcterms:modified>
</cp:coreProperties>
</file>