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 Of Passport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Passport?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Simple, unobtrusive authentication for </a:t>
            </a:r>
            <a:r>
              <a:rPr lang="en-US" sz="3200" dirty="0" err="1" smtClean="0"/>
              <a:t>Node.js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Can be dropped into almost any Express app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Multiple authentication strategies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300+ authentication strategies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Use any database / ORM / ODM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Easily </a:t>
            </a:r>
            <a:r>
              <a:rPr lang="en-US" sz="3200" dirty="0" smtClean="0"/>
              <a:t>handle </a:t>
            </a:r>
            <a:r>
              <a:rPr lang="en-US" sz="3200" dirty="0" smtClean="0"/>
              <a:t>success and failure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Supports persistent sessions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Lightweight code base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Easily integrate </a:t>
            </a:r>
            <a:r>
              <a:rPr lang="en-US" sz="3200" dirty="0" err="1" smtClean="0"/>
              <a:t>Bcrypt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7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2" y="1690688"/>
            <a:ext cx="5372100" cy="2333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9" y="4376737"/>
            <a:ext cx="5419725" cy="176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1994" y="2187640"/>
            <a:ext cx="4929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Call </a:t>
            </a:r>
            <a:r>
              <a:rPr lang="en-US" sz="2000" dirty="0" err="1" smtClean="0"/>
              <a:t>passport.authenticate</a:t>
            </a:r>
            <a:r>
              <a:rPr lang="en-US" sz="2000" dirty="0" smtClean="0"/>
              <a:t>() along with which strategy to employ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By default if </a:t>
            </a:r>
            <a:r>
              <a:rPr lang="en-US" sz="2000" dirty="0" err="1" smtClean="0"/>
              <a:t>auth</a:t>
            </a:r>
            <a:r>
              <a:rPr lang="en-US" sz="2000" dirty="0" smtClean="0"/>
              <a:t> fails, a 401 status will be returned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You can create additional handlers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2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5" y="1690688"/>
            <a:ext cx="4572860" cy="4351338"/>
          </a:xfrm>
        </p:spPr>
      </p:pic>
      <p:sp>
        <p:nvSpPr>
          <p:cNvPr id="5" name="TextBox 4"/>
          <p:cNvSpPr txBox="1"/>
          <p:nvPr/>
        </p:nvSpPr>
        <p:spPr>
          <a:xfrm>
            <a:off x="6591994" y="2187640"/>
            <a:ext cx="49294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to authenticate requests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Range from verifying user/pass to delegated authentication using </a:t>
            </a:r>
            <a:r>
              <a:rPr lang="en-US" sz="2000" dirty="0" err="1" smtClean="0"/>
              <a:t>Oauth</a:t>
            </a:r>
            <a:r>
              <a:rPr lang="en-US" sz="2000" dirty="0" smtClean="0"/>
              <a:t> or federated </a:t>
            </a:r>
            <a:r>
              <a:rPr lang="en-US" sz="2000" dirty="0" err="1" smtClean="0"/>
              <a:t>auth</a:t>
            </a:r>
            <a:r>
              <a:rPr lang="en-US" sz="2000" dirty="0" smtClean="0"/>
              <a:t> using </a:t>
            </a:r>
            <a:r>
              <a:rPr lang="en-US" sz="2000" dirty="0" err="1" smtClean="0"/>
              <a:t>OpenID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114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3" y="1763697"/>
            <a:ext cx="5324475" cy="2962275"/>
          </a:xfrm>
        </p:spPr>
      </p:pic>
      <p:sp>
        <p:nvSpPr>
          <p:cNvPr id="5" name="TextBox 4"/>
          <p:cNvSpPr txBox="1"/>
          <p:nvPr/>
        </p:nvSpPr>
        <p:spPr>
          <a:xfrm>
            <a:off x="6808125" y="1555873"/>
            <a:ext cx="4929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to establish and maintain a session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Each request will contain a unique cookie to identify the session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Passport will serialize and </a:t>
            </a:r>
            <a:r>
              <a:rPr lang="en-US" sz="2000" dirty="0" err="1"/>
              <a:t>deserialize</a:t>
            </a:r>
            <a:r>
              <a:rPr lang="en-US" sz="2000" dirty="0"/>
              <a:t> user instances to and from the session.</a:t>
            </a:r>
          </a:p>
        </p:txBody>
      </p:sp>
    </p:spTree>
    <p:extLst>
      <p:ext uri="{BB962C8B-B14F-4D97-AF65-F5344CB8AC3E}">
        <p14:creationId xmlns:p14="http://schemas.microsoft.com/office/powerpoint/2010/main" val="250580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133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Projects In Express</vt:lpstr>
      <vt:lpstr>What Is Passport?</vt:lpstr>
      <vt:lpstr>Passport Advantages</vt:lpstr>
      <vt:lpstr>Authenticate</vt:lpstr>
      <vt:lpstr>Strategies</vt:lpstr>
      <vt:lpstr>Serialization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9</cp:revision>
  <dcterms:created xsi:type="dcterms:W3CDTF">2017-01-09T12:46:40Z</dcterms:created>
  <dcterms:modified xsi:type="dcterms:W3CDTF">2017-01-16T16:29:14Z</dcterms:modified>
</cp:coreProperties>
</file>