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4" r:id="rId5"/>
    <p:sldId id="265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3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5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3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7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9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9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9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4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8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6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63351-8F6D-420B-BE00-44872E9FEBC1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90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In 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Angular 2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1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Angular 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 smtClean="0"/>
              <a:t>A full featured JavaScript front-end framework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Built and maintained by Google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Desktop and mobile web applications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Uses TypeScript language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Much different than </a:t>
            </a:r>
            <a:r>
              <a:rPr lang="en-US" sz="3200" dirty="0" err="1" smtClean="0"/>
              <a:t>AngularJS</a:t>
            </a:r>
            <a:r>
              <a:rPr lang="en-US" sz="3200" dirty="0" smtClean="0"/>
              <a:t> / Angular 1</a:t>
            </a:r>
          </a:p>
          <a:p>
            <a:pPr>
              <a:lnSpc>
                <a:spcPct val="150000"/>
              </a:lnSpc>
            </a:pPr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4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Core Angular 2 Package Offers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</a:p>
          <a:p>
            <a:r>
              <a:rPr lang="en-US" dirty="0" smtClean="0"/>
              <a:t>HTTP Module – Get, Post, Put, Delete Requests</a:t>
            </a:r>
          </a:p>
          <a:p>
            <a:r>
              <a:rPr lang="en-US" dirty="0" smtClean="0"/>
              <a:t>Rxjs / Observables</a:t>
            </a:r>
          </a:p>
          <a:p>
            <a:r>
              <a:rPr lang="en-US" dirty="0" smtClean="0"/>
              <a:t>Dynamic Templates</a:t>
            </a:r>
          </a:p>
          <a:p>
            <a:r>
              <a:rPr lang="en-US" dirty="0" smtClean="0"/>
              <a:t>Event System</a:t>
            </a:r>
          </a:p>
          <a:p>
            <a:r>
              <a:rPr lang="en-US" dirty="0" err="1" smtClean="0"/>
              <a:t>LifeCycle</a:t>
            </a:r>
            <a:r>
              <a:rPr lang="en-US" dirty="0" smtClean="0"/>
              <a:t> Hooks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And More!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7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1879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Treat everything as a component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Encapsulates functionality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271" y="1600994"/>
            <a:ext cx="7005176" cy="446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7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32" y="1899197"/>
            <a:ext cx="7553922" cy="435133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32187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Services can be accessed from all components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All external requests should go in a service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Can return observables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3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Tool to generate a boiler plate application</a:t>
            </a:r>
          </a:p>
          <a:p>
            <a:r>
              <a:rPr lang="en-US" dirty="0" smtClean="0"/>
              <a:t>Run dev server</a:t>
            </a:r>
          </a:p>
          <a:p>
            <a:r>
              <a:rPr lang="en-US" dirty="0" smtClean="0"/>
              <a:t>Compile project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n</a:t>
            </a:r>
            <a:r>
              <a:rPr lang="en-US" i="1" dirty="0" smtClean="0"/>
              <a:t>pm install –g angular-cli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err="1" smtClean="0"/>
              <a:t>ng</a:t>
            </a:r>
            <a:r>
              <a:rPr lang="en-US" i="1" dirty="0" smtClean="0"/>
              <a:t> new myapp</a:t>
            </a:r>
          </a:p>
          <a:p>
            <a:pPr marL="0" indent="0">
              <a:buNone/>
            </a:pPr>
            <a:r>
              <a:rPr lang="en-US" i="1" dirty="0" err="1" smtClean="0"/>
              <a:t>ng</a:t>
            </a:r>
            <a:r>
              <a:rPr lang="en-US" i="1" dirty="0" smtClean="0"/>
              <a:t> serve</a:t>
            </a:r>
          </a:p>
          <a:p>
            <a:pPr marL="0" indent="0">
              <a:buNone/>
            </a:pPr>
            <a:r>
              <a:rPr lang="en-US" i="1" dirty="0" err="1" smtClean="0"/>
              <a:t>ng</a:t>
            </a:r>
            <a:r>
              <a:rPr lang="en-US" i="1" dirty="0" smtClean="0"/>
              <a:t> build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897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12341" y="2265379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37" y="2383145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122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Projects In Express</vt:lpstr>
      <vt:lpstr>What Is Angular 2?</vt:lpstr>
      <vt:lpstr>What The Core Angular 2 Package Offers</vt:lpstr>
      <vt:lpstr>Components</vt:lpstr>
      <vt:lpstr>Services</vt:lpstr>
      <vt:lpstr>Angular CLI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In Express</dc:title>
  <dc:creator>Brad Traversy</dc:creator>
  <cp:lastModifiedBy>Brad Traversy</cp:lastModifiedBy>
  <cp:revision>7</cp:revision>
  <dcterms:created xsi:type="dcterms:W3CDTF">2017-01-09T12:46:40Z</dcterms:created>
  <dcterms:modified xsi:type="dcterms:W3CDTF">2017-01-20T19:56:09Z</dcterms:modified>
</cp:coreProperties>
</file>