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3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9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4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8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6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0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In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CouchDB Overview &amp;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CouchDB?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 smtClean="0"/>
              <a:t>Open source NoSQL document database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Similar to MongoDB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Embraces The Web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Uses JSON to store data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U</a:t>
            </a:r>
            <a:r>
              <a:rPr lang="en-US" sz="3200" dirty="0" smtClean="0"/>
              <a:t>ses HTTP and </a:t>
            </a:r>
            <a:r>
              <a:rPr lang="en-US" sz="3200" dirty="0" err="1" smtClean="0"/>
              <a:t>MapReduce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ACID Semantics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Built For Offline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Replication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Document Storage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MapReduce</a:t>
            </a:r>
            <a:r>
              <a:rPr lang="en-US" dirty="0" smtClean="0"/>
              <a:t> Views and Indexes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HTTP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“id”: “58755”,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“rev”:”5j5kj45k54”,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“name”: “John Doe”,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“address”: {</a:t>
            </a:r>
          </a:p>
          <a:p>
            <a:pPr marL="0" indent="0">
              <a:buNone/>
            </a:pPr>
            <a:r>
              <a:rPr lang="en-US" dirty="0" smtClean="0"/>
              <a:t>		“street”: “4 Albany </a:t>
            </a:r>
            <a:r>
              <a:rPr lang="en-US" dirty="0" err="1" smtClean="0"/>
              <a:t>st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“city”: “New York”,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</a:t>
            </a:r>
            <a:r>
              <a:rPr lang="en-US" dirty="0" err="1" smtClean="0"/>
              <a:t>state”:”NY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Fauxton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78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User Interface for…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databases</a:t>
            </a:r>
          </a:p>
          <a:p>
            <a:r>
              <a:rPr lang="en-US" dirty="0" smtClean="0"/>
              <a:t>Managing databases and collections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MapReduce</a:t>
            </a:r>
            <a:r>
              <a:rPr lang="en-US" dirty="0" smtClean="0"/>
              <a:t> views and design documents</a:t>
            </a:r>
          </a:p>
          <a:p>
            <a:r>
              <a:rPr lang="en-US" dirty="0" smtClean="0"/>
              <a:t>Initiate replication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20" y="4535202"/>
            <a:ext cx="4481860" cy="20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12341" y="2265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37" y="2383145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69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Projects In Express</vt:lpstr>
      <vt:lpstr>What Is CouchDB?</vt:lpstr>
      <vt:lpstr>Main Features</vt:lpstr>
      <vt:lpstr>Document Example</vt:lpstr>
      <vt:lpstr>Fauxton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Express</dc:title>
  <dc:creator>Brad Traversy</dc:creator>
  <cp:lastModifiedBy>Brad Traversy</cp:lastModifiedBy>
  <cp:revision>8</cp:revision>
  <dcterms:created xsi:type="dcterms:W3CDTF">2017-01-09T12:46:40Z</dcterms:created>
  <dcterms:modified xsi:type="dcterms:W3CDTF">2017-01-25T15:48:36Z</dcterms:modified>
</cp:coreProperties>
</file>