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9 – </a:t>
            </a:r>
            <a:r>
              <a:rPr lang="en-US" dirty="0" err="1" smtClean="0"/>
              <a:t>MovieBase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Kraken.js</a:t>
            </a:r>
            <a:r>
              <a:rPr lang="en-US" sz="3200" dirty="0" smtClean="0"/>
              <a:t>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Controllers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Mongoos</a:t>
            </a:r>
            <a:r>
              <a:rPr lang="en-US" sz="3200" dirty="0" smtClean="0"/>
              <a:t>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Dust.js</a:t>
            </a:r>
            <a:r>
              <a:rPr lang="en-US" sz="3200" dirty="0" smtClean="0"/>
              <a:t> Templating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509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10 – </a:t>
            </a:r>
            <a:r>
              <a:rPr lang="en-US" dirty="0" err="1" smtClean="0"/>
              <a:t>Instapics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Instagram</a:t>
            </a:r>
            <a:r>
              <a:rPr lang="en-US" sz="3200" dirty="0" smtClean="0"/>
              <a:t>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Node-</a:t>
            </a:r>
            <a:r>
              <a:rPr lang="en-US" sz="3200" dirty="0" err="1" smtClean="0"/>
              <a:t>Instagram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Kickstart</a:t>
            </a:r>
            <a:r>
              <a:rPr lang="en-US" sz="3200" dirty="0" smtClean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4466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11 - </a:t>
            </a:r>
            <a:r>
              <a:rPr lang="en-US" dirty="0" err="1" smtClean="0"/>
              <a:t>BizList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CouchDB Overview &amp; Install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Fauxton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Node-</a:t>
            </a:r>
            <a:r>
              <a:rPr lang="en-US" sz="3200" dirty="0" err="1" smtClean="0"/>
              <a:t>Couchdb</a:t>
            </a:r>
            <a:r>
              <a:rPr lang="en-US" sz="3200" dirty="0" smtClean="0"/>
              <a:t>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Foundation UI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31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12 - </a:t>
            </a:r>
            <a:r>
              <a:rPr lang="en-US" dirty="0" err="1" smtClean="0"/>
              <a:t>StoreFinder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Redis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Redis Install &amp; CLI Commands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Node-Redis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Node-</a:t>
            </a:r>
            <a:r>
              <a:rPr lang="en-US" sz="3200" dirty="0" err="1" smtClean="0"/>
              <a:t>Geocoder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16896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Express 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What is Express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Node.js</a:t>
            </a:r>
            <a:r>
              <a:rPr lang="en-US" sz="3200" dirty="0" smtClean="0"/>
              <a:t> / Git / </a:t>
            </a:r>
            <a:r>
              <a:rPr lang="en-US" sz="3200" dirty="0" err="1" smtClean="0"/>
              <a:t>Atom.io</a:t>
            </a:r>
            <a:r>
              <a:rPr lang="en-US" sz="3200" dirty="0" smtClean="0"/>
              <a:t> Setup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Basic HTTP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Routing – GET &amp; POST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Static Server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44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– PC Repair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Pug Templates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Express Generator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Pulling JSON Content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Nodemailer</a:t>
            </a:r>
            <a:r>
              <a:rPr lang="en-US" sz="3200" dirty="0" smtClean="0"/>
              <a:t> Contact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32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– Todo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MongoDB Overview &amp; Installation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/>
              <a:t> </a:t>
            </a:r>
            <a:r>
              <a:rPr lang="en-US" sz="3200" dirty="0" smtClean="0"/>
              <a:t>MongoDB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 EJS Template Engine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 Bootstrap 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32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– </a:t>
            </a:r>
            <a:r>
              <a:rPr lang="en-US" dirty="0" err="1" smtClean="0"/>
              <a:t>SportsBlog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Mongoose ODM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Express Validator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Express Messages &amp; Connect Flash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Pug Layouts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 – </a:t>
            </a:r>
            <a:r>
              <a:rPr lang="en-US" dirty="0" err="1" smtClean="0"/>
              <a:t>PassportApp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PassportJS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LocalStrategy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Access Control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Handlebars Template Engine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7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– Chat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err="1" smtClean="0"/>
              <a:t>Socket.io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Server &amp; Client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Event Based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0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7 – </a:t>
            </a:r>
            <a:r>
              <a:rPr lang="en-US" dirty="0" err="1" smtClean="0"/>
              <a:t>ClientKeeper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MEAN Stack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Angular 2 Frontend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Components, Services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MongoJS</a:t>
            </a:r>
            <a:r>
              <a:rPr lang="en-US" sz="3200" dirty="0" smtClean="0"/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4158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8 – Job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MEAN Stack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err="1" smtClean="0"/>
              <a:t>MEAN.js</a:t>
            </a:r>
            <a:r>
              <a:rPr lang="en-US" sz="3200" dirty="0" smtClean="0"/>
              <a:t> Generator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Client/Server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Mongoose Models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46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228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Projects In Express</vt:lpstr>
      <vt:lpstr>Project 1 – Express Webserver</vt:lpstr>
      <vt:lpstr>Project 2 – PC Repair Website</vt:lpstr>
      <vt:lpstr>Project 3 – Todo App</vt:lpstr>
      <vt:lpstr>Project 4 – SportsBlog</vt:lpstr>
      <vt:lpstr>Project 5 – PassportApp</vt:lpstr>
      <vt:lpstr>Project 6 – Chat Application</vt:lpstr>
      <vt:lpstr>Project 7 – ClientKeeper</vt:lpstr>
      <vt:lpstr>Project 8 – Job Board</vt:lpstr>
      <vt:lpstr>Project 9 – MovieBase App</vt:lpstr>
      <vt:lpstr>Project 10 – Instapics</vt:lpstr>
      <vt:lpstr>Project 11 - BizList</vt:lpstr>
      <vt:lpstr>Project 12 - StoreFinder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13</cp:revision>
  <dcterms:created xsi:type="dcterms:W3CDTF">2017-01-09T12:46:40Z</dcterms:created>
  <dcterms:modified xsi:type="dcterms:W3CDTF">2017-01-25T19:32:50Z</dcterms:modified>
</cp:coreProperties>
</file>