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Mean.js</a:t>
            </a:r>
            <a:r>
              <a:rPr lang="en-US" dirty="0" smtClean="0"/>
              <a:t> &amp; </a:t>
            </a:r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MEAN.js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generator for creating MEAN stack applications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Gives us a structure with client/server files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Generate CRUD modules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Mongoose models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</a:t>
            </a:r>
            <a:r>
              <a:rPr lang="en-US" sz="3200" dirty="0" err="1" smtClean="0"/>
              <a:t>AngularJs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8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</a:t>
            </a:r>
            <a:r>
              <a:rPr lang="en-US" dirty="0" smtClean="0"/>
              <a:t>an app</a:t>
            </a:r>
          </a:p>
          <a:p>
            <a:pPr marL="457200" lvl="1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meanjs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Generate a module</a:t>
            </a:r>
          </a:p>
          <a:p>
            <a:pPr marL="457200" lvl="1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meanjs:crud-module</a:t>
            </a:r>
            <a:r>
              <a:rPr lang="en-US" dirty="0" smtClean="0"/>
              <a:t> &lt;module-name&gt;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Generate a route</a:t>
            </a:r>
          </a:p>
          <a:p>
            <a:pPr marL="457200" lvl="1" indent="0">
              <a:buNone/>
            </a:pP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/>
              <a:t>meanjs:angular-route</a:t>
            </a:r>
            <a:r>
              <a:rPr lang="en-US" dirty="0"/>
              <a:t> &lt;route-name</a:t>
            </a:r>
            <a:r>
              <a:rPr lang="en-US" dirty="0" smtClean="0"/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service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 smtClean="0"/>
              <a:t>meanjs:angular-service</a:t>
            </a:r>
            <a:r>
              <a:rPr lang="en-US" dirty="0" smtClean="0"/>
              <a:t> &lt;service-name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controller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 smtClean="0"/>
              <a:t>meanjs:angular-controller</a:t>
            </a:r>
            <a:r>
              <a:rPr lang="en-US" dirty="0" smtClean="0"/>
              <a:t> &lt;controller-name&gt;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view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 smtClean="0"/>
              <a:t>meanjs:angular-view</a:t>
            </a:r>
            <a:r>
              <a:rPr lang="en-US" dirty="0" smtClean="0"/>
              <a:t> &lt;view-name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Client side </a:t>
            </a:r>
            <a:r>
              <a:rPr lang="en-US" sz="3200" dirty="0" smtClean="0"/>
              <a:t>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What HTML would have been for apps</a:t>
            </a:r>
            <a:endParaRPr lang="en-U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Uses controllers &amp; scope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Uses directives similar to Angular 2 (</a:t>
            </a:r>
            <a:r>
              <a:rPr lang="en-US" sz="3200" dirty="0" err="1" smtClean="0"/>
              <a:t>ng</a:t>
            </a:r>
            <a:r>
              <a:rPr lang="en-US" sz="3200" dirty="0" smtClean="0"/>
              <a:t>-if, </a:t>
            </a:r>
            <a:r>
              <a:rPr lang="en-US" sz="3200" dirty="0" err="1" smtClean="0"/>
              <a:t>ng</a:t>
            </a:r>
            <a:r>
              <a:rPr lang="en-US" sz="3200" dirty="0" smtClean="0"/>
              <a:t>-for, etc</a:t>
            </a:r>
            <a:r>
              <a:rPr lang="en-US" sz="32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Great for 2 way data binding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272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8" y="386145"/>
            <a:ext cx="5405127" cy="6105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86145"/>
            <a:ext cx="6137119" cy="61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115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Projects In Express</vt:lpstr>
      <vt:lpstr>What is MEAN.js?</vt:lpstr>
      <vt:lpstr>MEAN Generator</vt:lpstr>
      <vt:lpstr>AngularJS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11</cp:revision>
  <dcterms:created xsi:type="dcterms:W3CDTF">2017-01-09T12:46:40Z</dcterms:created>
  <dcterms:modified xsi:type="dcterms:W3CDTF">2017-01-24T15:00:23Z</dcterms:modified>
</cp:coreProperties>
</file>