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55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FAF69-C2C4-4873-A9A2-C904686A531D}" type="datetimeFigureOut">
              <a:rPr lang="en-US" smtClean="0"/>
              <a:t>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AFE98-1931-4556-86B0-44CB95997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619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FAF69-C2C4-4873-A9A2-C904686A531D}" type="datetimeFigureOut">
              <a:rPr lang="en-US" smtClean="0"/>
              <a:t>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AFE98-1931-4556-86B0-44CB95997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287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FAF69-C2C4-4873-A9A2-C904686A531D}" type="datetimeFigureOut">
              <a:rPr lang="en-US" smtClean="0"/>
              <a:t>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AFE98-1931-4556-86B0-44CB95997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291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FAF69-C2C4-4873-A9A2-C904686A531D}" type="datetimeFigureOut">
              <a:rPr lang="en-US" smtClean="0"/>
              <a:t>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AFE98-1931-4556-86B0-44CB95997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359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FAF69-C2C4-4873-A9A2-C904686A531D}" type="datetimeFigureOut">
              <a:rPr lang="en-US" smtClean="0"/>
              <a:t>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AFE98-1931-4556-86B0-44CB95997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257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FAF69-C2C4-4873-A9A2-C904686A531D}" type="datetimeFigureOut">
              <a:rPr lang="en-US" smtClean="0"/>
              <a:t>1/10/2017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AFE98-1931-4556-86B0-44CB95997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095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FAF69-C2C4-4873-A9A2-C904686A531D}" type="datetimeFigureOut">
              <a:rPr lang="en-US" smtClean="0"/>
              <a:t>1/10/2017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AFE98-1931-4556-86B0-44CB95997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207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FAF69-C2C4-4873-A9A2-C904686A531D}" type="datetimeFigureOut">
              <a:rPr lang="en-US" smtClean="0"/>
              <a:t>1/10/2017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AFE98-1931-4556-86B0-44CB95997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710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FAF69-C2C4-4873-A9A2-C904686A531D}" type="datetimeFigureOut">
              <a:rPr lang="en-US" smtClean="0"/>
              <a:t>1/10/2017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AFE98-1931-4556-86B0-44CB95997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98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FAF69-C2C4-4873-A9A2-C904686A531D}" type="datetimeFigureOut">
              <a:rPr lang="en-US" smtClean="0"/>
              <a:t>1/10/2017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AFE98-1931-4556-86B0-44CB95997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581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FAF69-C2C4-4873-A9A2-C904686A531D}" type="datetimeFigureOut">
              <a:rPr lang="en-US" smtClean="0"/>
              <a:t>1/10/2017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AFE98-1931-4556-86B0-44CB95997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611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9FAF69-C2C4-4873-A9A2-C904686A531D}" type="datetimeFigureOut">
              <a:rPr lang="en-US" smtClean="0"/>
              <a:t>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CAFE98-1931-4556-86B0-44CB95997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7321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Projects In Express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MongoDB 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05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MongoDB?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3600" dirty="0" smtClean="0"/>
              <a:t>A NoSQL database (Non-Relational Database)</a:t>
            </a:r>
          </a:p>
          <a:p>
            <a:pPr>
              <a:lnSpc>
                <a:spcPct val="150000"/>
              </a:lnSpc>
            </a:pPr>
            <a:r>
              <a:rPr lang="en-US" sz="3600" dirty="0" smtClean="0"/>
              <a:t>Document Database</a:t>
            </a:r>
          </a:p>
          <a:p>
            <a:pPr>
              <a:lnSpc>
                <a:spcPct val="150000"/>
              </a:lnSpc>
            </a:pPr>
            <a:r>
              <a:rPr lang="en-US" sz="3600" dirty="0" smtClean="0"/>
              <a:t>Does not use tables and rows, but collections and documents</a:t>
            </a:r>
          </a:p>
          <a:p>
            <a:pPr>
              <a:lnSpc>
                <a:spcPct val="150000"/>
              </a:lnSpc>
            </a:pPr>
            <a:r>
              <a:rPr lang="en-US" sz="3600" dirty="0" smtClean="0"/>
              <a:t>Documents are formatted like JSON objects (BSON)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461499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 of NoSQL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3200" dirty="0" err="1" smtClean="0"/>
              <a:t>Schemaless</a:t>
            </a:r>
            <a:r>
              <a:rPr lang="en-US" sz="3200" dirty="0" smtClean="0"/>
              <a:t> (Partially)</a:t>
            </a:r>
          </a:p>
          <a:p>
            <a:pPr>
              <a:lnSpc>
                <a:spcPct val="150000"/>
              </a:lnSpc>
            </a:pPr>
            <a:r>
              <a:rPr lang="en-US" sz="3200" dirty="0" smtClean="0"/>
              <a:t>Scalable (Scale Out)</a:t>
            </a:r>
          </a:p>
          <a:p>
            <a:pPr>
              <a:lnSpc>
                <a:spcPct val="150000"/>
              </a:lnSpc>
            </a:pPr>
            <a:r>
              <a:rPr lang="en-US" sz="3200" dirty="0" smtClean="0"/>
              <a:t>Less Management than RDBMS</a:t>
            </a:r>
          </a:p>
          <a:p>
            <a:pPr>
              <a:lnSpc>
                <a:spcPct val="150000"/>
              </a:lnSpc>
            </a:pPr>
            <a:r>
              <a:rPr lang="en-US" sz="3200" dirty="0" smtClean="0"/>
              <a:t>Runs on Cheap Hardware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321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A Document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6031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 smtClean="0"/>
              <a:t>user: {</a:t>
            </a:r>
          </a:p>
          <a:p>
            <a:pPr marL="0" indent="0">
              <a:buNone/>
            </a:pPr>
            <a:r>
              <a:rPr lang="en-US" b="1" dirty="0" smtClean="0"/>
              <a:t>	name: ‘John Doe’,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b="1" dirty="0" smtClean="0"/>
              <a:t>age: 35,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b="1" dirty="0" smtClean="0"/>
              <a:t>email: ‘</a:t>
            </a:r>
            <a:r>
              <a:rPr lang="en-US" b="1" dirty="0" err="1" smtClean="0"/>
              <a:t>jdoe@yahoo.com</a:t>
            </a:r>
            <a:r>
              <a:rPr lang="en-US" b="1" dirty="0" smtClean="0"/>
              <a:t>’,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b="1" dirty="0" smtClean="0"/>
              <a:t>phones: [‘555-555-5555’, ‘666-666-6666’],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b="1" dirty="0" smtClean="0"/>
              <a:t>address: {</a:t>
            </a:r>
          </a:p>
          <a:p>
            <a:pPr marL="0" indent="0">
              <a:buNone/>
            </a:pPr>
            <a:r>
              <a:rPr lang="en-US" b="1" dirty="0" smtClean="0"/>
              <a:t>		street:’101 Main </a:t>
            </a:r>
            <a:r>
              <a:rPr lang="en-US" b="1" dirty="0" err="1" smtClean="0"/>
              <a:t>st</a:t>
            </a:r>
            <a:r>
              <a:rPr lang="en-US" b="1" dirty="0" smtClean="0"/>
              <a:t>’,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b="1" dirty="0" smtClean="0"/>
              <a:t>	city: ‘Portland’,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b="1" dirty="0" smtClean="0"/>
              <a:t>	state: ‘Maine’</a:t>
            </a:r>
            <a:endParaRPr lang="en-US" b="1" dirty="0"/>
          </a:p>
          <a:p>
            <a:pPr marL="0" indent="0">
              <a:buNone/>
            </a:pPr>
            <a:r>
              <a:rPr lang="en-US" b="1" dirty="0" smtClean="0"/>
              <a:t>	}</a:t>
            </a:r>
            <a:endParaRPr lang="en-US" b="1" dirty="0"/>
          </a:p>
          <a:p>
            <a:pPr marL="0" indent="0">
              <a:buNone/>
            </a:pPr>
            <a:r>
              <a:rPr lang="en-US" b="1" dirty="0" smtClean="0"/>
              <a:t>}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212437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9975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 err="1" smtClean="0"/>
              <a:t>db.createCollection</a:t>
            </a:r>
            <a:r>
              <a:rPr lang="en-US" dirty="0" smtClean="0"/>
              <a:t>(‘users’)</a:t>
            </a:r>
            <a:endParaRPr lang="en-US" dirty="0"/>
          </a:p>
          <a:p>
            <a:pPr marL="0" indent="0">
              <a:lnSpc>
                <a:spcPct val="150000"/>
              </a:lnSpc>
              <a:buNone/>
            </a:pPr>
            <a:r>
              <a:rPr lang="en-US" dirty="0" err="1"/>
              <a:t>d</a:t>
            </a:r>
            <a:r>
              <a:rPr lang="en-US" dirty="0" err="1" smtClean="0"/>
              <a:t>b.users.insert</a:t>
            </a:r>
            <a:r>
              <a:rPr lang="en-US" dirty="0" smtClean="0"/>
              <a:t>({</a:t>
            </a:r>
            <a:r>
              <a:rPr lang="en-US" dirty="0" err="1" smtClean="0"/>
              <a:t>name:’John</a:t>
            </a:r>
            <a:r>
              <a:rPr lang="en-US" dirty="0" smtClean="0"/>
              <a:t> Doe’, email:’</a:t>
            </a:r>
            <a:r>
              <a:rPr lang="en-US" dirty="0" err="1" smtClean="0"/>
              <a:t>jdoe@yahoo.com</a:t>
            </a:r>
            <a:r>
              <a:rPr lang="en-US" dirty="0" smtClean="0"/>
              <a:t>’})</a:t>
            </a:r>
            <a:endParaRPr lang="en-US" dirty="0"/>
          </a:p>
          <a:p>
            <a:pPr marL="0" indent="0">
              <a:lnSpc>
                <a:spcPct val="150000"/>
              </a:lnSpc>
              <a:buNone/>
            </a:pPr>
            <a:r>
              <a:rPr lang="en-US" dirty="0" err="1" smtClean="0"/>
              <a:t>db.users.find</a:t>
            </a:r>
            <a:r>
              <a:rPr lang="en-US" dirty="0" smtClean="0"/>
              <a:t>()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err="1" smtClean="0"/>
              <a:t>db.users.update</a:t>
            </a:r>
            <a:r>
              <a:rPr lang="en-US" dirty="0" smtClean="0"/>
              <a:t>({_id:1}, {$set:{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/>
              <a:t>	</a:t>
            </a:r>
            <a:r>
              <a:rPr lang="en-US" dirty="0" err="1" smtClean="0"/>
              <a:t>name:’Bob</a:t>
            </a:r>
            <a:r>
              <a:rPr lang="en-US" dirty="0" smtClean="0"/>
              <a:t>’</a:t>
            </a:r>
            <a:endParaRPr lang="en-US" dirty="0"/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/>
              <a:t>}})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err="1"/>
              <a:t>d</a:t>
            </a:r>
            <a:r>
              <a:rPr lang="en-US" dirty="0" err="1" smtClean="0"/>
              <a:t>b.users.remove</a:t>
            </a:r>
            <a:r>
              <a:rPr lang="en-US" dirty="0" smtClean="0"/>
              <a:t>({_id:1})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0267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MongoDB Driver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Basic MongoDB driver that provides interaction with MongoDB </a:t>
            </a:r>
          </a:p>
          <a:p>
            <a:r>
              <a:rPr lang="en-US" dirty="0" smtClean="0"/>
              <a:t>Interaction through callbacks and promises</a:t>
            </a:r>
          </a:p>
          <a:p>
            <a:r>
              <a:rPr lang="en-US" dirty="0" smtClean="0"/>
              <a:t>Can take advantage of new ES6 features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Installation</a:t>
            </a:r>
          </a:p>
          <a:p>
            <a:pPr marL="0" indent="0">
              <a:buNone/>
            </a:pPr>
            <a:r>
              <a:rPr lang="en-US" dirty="0"/>
              <a:t>npm install </a:t>
            </a:r>
            <a:r>
              <a:rPr lang="en-US" dirty="0" err="1"/>
              <a:t>mongodb</a:t>
            </a:r>
            <a:r>
              <a:rPr lang="en-US" dirty="0"/>
              <a:t> --save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4727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Connecting To MongoDB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/>
              <a:t>var </a:t>
            </a:r>
            <a:r>
              <a:rPr lang="en-US" dirty="0" err="1"/>
              <a:t>MongoClient</a:t>
            </a:r>
            <a:r>
              <a:rPr lang="en-US" dirty="0"/>
              <a:t> = require('</a:t>
            </a:r>
            <a:r>
              <a:rPr lang="en-US" dirty="0" err="1"/>
              <a:t>mongodb</a:t>
            </a:r>
            <a:r>
              <a:rPr lang="en-US" dirty="0"/>
              <a:t>').</a:t>
            </a:r>
            <a:r>
              <a:rPr lang="en-US" dirty="0" err="1"/>
              <a:t>MongoClient</a:t>
            </a:r>
            <a:r>
              <a:rPr lang="en-US" dirty="0"/>
              <a:t> </a:t>
            </a:r>
            <a:r>
              <a:rPr lang="en-US" dirty="0" smtClean="0"/>
              <a:t>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/>
              <a:t>var </a:t>
            </a:r>
            <a:r>
              <a:rPr lang="en-US" dirty="0"/>
              <a:t>url = '</a:t>
            </a:r>
            <a:r>
              <a:rPr lang="en-US" dirty="0" err="1"/>
              <a:t>mongodb</a:t>
            </a:r>
            <a:r>
              <a:rPr lang="en-US" dirty="0"/>
              <a:t>://localhost:27017/</a:t>
            </a:r>
            <a:r>
              <a:rPr lang="en-US" dirty="0" err="1"/>
              <a:t>myproject</a:t>
            </a:r>
            <a:r>
              <a:rPr lang="en-US" dirty="0"/>
              <a:t>'; </a:t>
            </a:r>
            <a:endParaRPr lang="en-US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dirty="0" err="1" smtClean="0"/>
              <a:t>MongoClient.connect</a:t>
            </a:r>
            <a:r>
              <a:rPr lang="en-US" dirty="0" smtClean="0"/>
              <a:t>(url</a:t>
            </a:r>
            <a:r>
              <a:rPr lang="en-US" dirty="0"/>
              <a:t>, function(err, </a:t>
            </a:r>
            <a:r>
              <a:rPr lang="en-US" dirty="0" err="1"/>
              <a:t>db</a:t>
            </a:r>
            <a:r>
              <a:rPr lang="en-US" dirty="0"/>
              <a:t>) { </a:t>
            </a:r>
            <a:endParaRPr lang="en-US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/>
              <a:t>	</a:t>
            </a:r>
            <a:r>
              <a:rPr lang="en-US" dirty="0" err="1" smtClean="0"/>
              <a:t>console.log</a:t>
            </a:r>
            <a:r>
              <a:rPr lang="en-US" dirty="0"/>
              <a:t>("Connected successfully to server"); </a:t>
            </a:r>
            <a:endParaRPr lang="en-US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/>
              <a:t>});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8330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Documents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var</a:t>
            </a:r>
            <a:r>
              <a:rPr lang="en-US" dirty="0"/>
              <a:t> </a:t>
            </a:r>
            <a:r>
              <a:rPr lang="en-US" dirty="0" err="1"/>
              <a:t>findDocuments</a:t>
            </a:r>
            <a:r>
              <a:rPr lang="en-US" dirty="0"/>
              <a:t> = </a:t>
            </a:r>
            <a:r>
              <a:rPr lang="en-US" b="1" dirty="0"/>
              <a:t>function</a:t>
            </a:r>
            <a:r>
              <a:rPr lang="en-US" dirty="0"/>
              <a:t>(</a:t>
            </a:r>
            <a:r>
              <a:rPr lang="en-US" dirty="0" err="1"/>
              <a:t>db</a:t>
            </a:r>
            <a:r>
              <a:rPr lang="en-US" dirty="0"/>
              <a:t>, callback) { </a:t>
            </a: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var</a:t>
            </a:r>
            <a:r>
              <a:rPr lang="en-US" dirty="0" smtClean="0"/>
              <a:t> </a:t>
            </a:r>
            <a:r>
              <a:rPr lang="en-US" dirty="0"/>
              <a:t>collection = </a:t>
            </a:r>
            <a:r>
              <a:rPr lang="en-US" dirty="0" err="1"/>
              <a:t>db.collection</a:t>
            </a:r>
            <a:r>
              <a:rPr lang="en-US" dirty="0"/>
              <a:t>(</a:t>
            </a:r>
            <a:r>
              <a:rPr lang="en-US" b="1" dirty="0"/>
              <a:t>'documents'</a:t>
            </a:r>
            <a:r>
              <a:rPr lang="en-US" dirty="0"/>
              <a:t>); 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collection.find</a:t>
            </a:r>
            <a:r>
              <a:rPr lang="en-US" dirty="0"/>
              <a:t>({}).</a:t>
            </a:r>
            <a:r>
              <a:rPr lang="en-US" dirty="0" err="1"/>
              <a:t>toArray</a:t>
            </a:r>
            <a:r>
              <a:rPr lang="en-US" dirty="0"/>
              <a:t>(</a:t>
            </a:r>
            <a:r>
              <a:rPr lang="en-US" b="1" dirty="0"/>
              <a:t>function</a:t>
            </a:r>
            <a:r>
              <a:rPr lang="en-US" dirty="0"/>
              <a:t>(err, docs) {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console.log</a:t>
            </a:r>
            <a:r>
              <a:rPr lang="en-US" dirty="0"/>
              <a:t>(</a:t>
            </a:r>
            <a:r>
              <a:rPr lang="en-US" b="1" dirty="0"/>
              <a:t>"Found the following records"</a:t>
            </a:r>
            <a:r>
              <a:rPr lang="en-US" dirty="0"/>
              <a:t>);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console.log</a:t>
            </a:r>
            <a:r>
              <a:rPr lang="en-US" dirty="0" smtClean="0"/>
              <a:t>(docs</a:t>
            </a:r>
            <a:r>
              <a:rPr lang="en-US" dirty="0"/>
              <a:t>)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callback(docs</a:t>
            </a:r>
            <a:r>
              <a:rPr lang="en-US" dirty="0"/>
              <a:t>);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}); 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88274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612341" y="2265379"/>
            <a:ext cx="2855259" cy="146842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3437" y="2383145"/>
            <a:ext cx="2202630" cy="1101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320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168</Words>
  <Application>Microsoft Office PowerPoint</Application>
  <PresentationFormat>Widescreen</PresentationFormat>
  <Paragraphs>54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Projects In Express</vt:lpstr>
      <vt:lpstr>What is MongoDB?</vt:lpstr>
      <vt:lpstr>Advantages of NoSQL</vt:lpstr>
      <vt:lpstr>Example Of A Document</vt:lpstr>
      <vt:lpstr>Common Syntax</vt:lpstr>
      <vt:lpstr>MongoDB Driver</vt:lpstr>
      <vt:lpstr>Connecting To MongoDB</vt:lpstr>
      <vt:lpstr>Finding Documents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Projects In Express</dc:title>
  <dc:creator>Brad Traversy</dc:creator>
  <cp:lastModifiedBy>Brad Traversy</cp:lastModifiedBy>
  <cp:revision>7</cp:revision>
  <dcterms:created xsi:type="dcterms:W3CDTF">2017-01-10T15:28:12Z</dcterms:created>
  <dcterms:modified xsi:type="dcterms:W3CDTF">2017-01-10T17:07:30Z</dcterms:modified>
</cp:coreProperties>
</file>