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3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5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3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7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9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9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9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4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8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6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63351-8F6D-420B-BE00-44872E9FEBC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90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Projects In Express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Redis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1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12341" y="2265379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437" y="2383145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Redis?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 smtClean="0"/>
              <a:t>Open source, in memory data structure store, used as a database, cache and message broker</a:t>
            </a:r>
          </a:p>
          <a:p>
            <a:pPr>
              <a:lnSpc>
                <a:spcPct val="150000"/>
              </a:lnSpc>
            </a:pPr>
            <a:r>
              <a:rPr lang="en-US" sz="3200" dirty="0" smtClean="0"/>
              <a:t>NoSQL Key/Value Store</a:t>
            </a:r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4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 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76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data types Redis offers is one of it’s best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7758" y="2948975"/>
            <a:ext cx="25186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Strings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Hashes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Lists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Sorted Sets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7632" y="2948974"/>
            <a:ext cx="25186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Bitmaps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Hyperlogs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Geospatial Indexes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Redis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7328"/>
          </a:xfrm>
        </p:spPr>
        <p:txBody>
          <a:bodyPr/>
          <a:lstStyle/>
          <a:p>
            <a:r>
              <a:rPr lang="en-US" dirty="0" smtClean="0"/>
              <a:t>Redis can be used with just about any language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29" y="2842953"/>
            <a:ext cx="72104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3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Pair Commands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2797" y="2108662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SET – Sets a string variable</a:t>
            </a:r>
          </a:p>
          <a:p>
            <a:r>
              <a:rPr lang="en-US" dirty="0" smtClean="0"/>
              <a:t>GET – Gets a value of a variable</a:t>
            </a:r>
          </a:p>
          <a:p>
            <a:r>
              <a:rPr lang="en-US" dirty="0" smtClean="0"/>
              <a:t>DEL – Deletes a variable</a:t>
            </a:r>
          </a:p>
          <a:p>
            <a:r>
              <a:rPr lang="en-US" dirty="0" smtClean="0"/>
              <a:t>EXISTS – Check to see if exists</a:t>
            </a:r>
          </a:p>
          <a:p>
            <a:r>
              <a:rPr lang="en-US" dirty="0" smtClean="0"/>
              <a:t>INCR – Increments by 1</a:t>
            </a:r>
          </a:p>
          <a:p>
            <a:r>
              <a:rPr lang="en-US" dirty="0" smtClean="0"/>
              <a:t>INCRBY – Increments by specified amount</a:t>
            </a:r>
          </a:p>
          <a:p>
            <a:r>
              <a:rPr lang="en-US" dirty="0" smtClean="0"/>
              <a:t>DECR – Decrease by 1</a:t>
            </a:r>
          </a:p>
          <a:p>
            <a:r>
              <a:rPr lang="en-US" dirty="0" smtClean="0"/>
              <a:t>DECRBY – Decrease by specified amount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07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Lists or groups of strings</a:t>
            </a:r>
          </a:p>
          <a:p>
            <a:pPr marL="0" indent="0">
              <a:buNone/>
            </a:pPr>
            <a:r>
              <a:rPr lang="en-US" dirty="0" smtClean="0"/>
              <a:t>Sorted by insert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LPUSH / RPUSH – Insert element from right or left</a:t>
            </a:r>
          </a:p>
          <a:p>
            <a:r>
              <a:rPr lang="en-US" dirty="0" smtClean="0"/>
              <a:t>LRANGE – Return specific elements from list</a:t>
            </a:r>
          </a:p>
          <a:p>
            <a:r>
              <a:rPr lang="en-US" dirty="0" smtClean="0"/>
              <a:t>LLEN – Return the length of the list</a:t>
            </a:r>
          </a:p>
          <a:p>
            <a:r>
              <a:rPr lang="en-US" dirty="0" smtClean="0"/>
              <a:t>LPOP – Remove and return first element</a:t>
            </a:r>
            <a:br>
              <a:rPr lang="en-US" dirty="0" smtClean="0"/>
            </a:br>
            <a:r>
              <a:rPr lang="en-US" dirty="0" smtClean="0"/>
              <a:t>RPOP – Remove and return the last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7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Unordered collection of strings</a:t>
            </a:r>
          </a:p>
          <a:p>
            <a:pPr marL="0" indent="0">
              <a:buNone/>
            </a:pPr>
            <a:r>
              <a:rPr lang="en-US" dirty="0" smtClean="0"/>
              <a:t>Can add, remove and test for existence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SADD – Add given values to set</a:t>
            </a:r>
          </a:p>
          <a:p>
            <a:r>
              <a:rPr lang="en-US" dirty="0" smtClean="0"/>
              <a:t>SREM – Remove values</a:t>
            </a:r>
          </a:p>
          <a:p>
            <a:r>
              <a:rPr lang="en-US" dirty="0" smtClean="0"/>
              <a:t>SISMEMBER – Test for given value</a:t>
            </a:r>
          </a:p>
          <a:p>
            <a:r>
              <a:rPr lang="en-US" dirty="0" smtClean="0"/>
              <a:t>SMEMBERS – Return list of all elements</a:t>
            </a:r>
          </a:p>
          <a:p>
            <a:r>
              <a:rPr lang="en-US" dirty="0" smtClean="0"/>
              <a:t>SCARD – Returns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368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Sorted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Like sets except elements are sorted by a “score”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ZADD – Adds a given value to set</a:t>
            </a:r>
          </a:p>
          <a:p>
            <a:pPr marL="0" indent="0">
              <a:buNone/>
            </a:pPr>
            <a:r>
              <a:rPr lang="en-US" dirty="0" smtClean="0"/>
              <a:t>ZREM – Removes values</a:t>
            </a:r>
          </a:p>
          <a:p>
            <a:pPr marL="0" indent="0">
              <a:buNone/>
            </a:pPr>
            <a:r>
              <a:rPr lang="en-US" dirty="0" smtClean="0"/>
              <a:t>ZRANGE – Fetches values in a range</a:t>
            </a:r>
          </a:p>
          <a:p>
            <a:pPr marL="0" indent="0">
              <a:buNone/>
            </a:pPr>
            <a:r>
              <a:rPr lang="en-US" dirty="0" smtClean="0"/>
              <a:t>ZRANGEBYSCORE – Fetch values by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54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Maps between string fields and string values</a:t>
            </a:r>
          </a:p>
          <a:p>
            <a:pPr marL="0" indent="0">
              <a:buNone/>
            </a:pPr>
            <a:r>
              <a:rPr lang="en-US" dirty="0" smtClean="0"/>
              <a:t>Represent objects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HSET – Set field in hash</a:t>
            </a:r>
          </a:p>
          <a:p>
            <a:pPr marL="0" indent="0">
              <a:buNone/>
            </a:pPr>
            <a:r>
              <a:rPr lang="en-US" dirty="0" smtClean="0"/>
              <a:t>HGET – Get field from hash</a:t>
            </a:r>
          </a:p>
          <a:p>
            <a:pPr marL="0" indent="0">
              <a:buNone/>
            </a:pPr>
            <a:r>
              <a:rPr lang="en-US" dirty="0" smtClean="0"/>
              <a:t>HMSET – Get multiple fields</a:t>
            </a:r>
          </a:p>
          <a:p>
            <a:pPr marL="0" indent="0">
              <a:buNone/>
            </a:pPr>
            <a:r>
              <a:rPr lang="en-US" dirty="0" smtClean="0"/>
              <a:t>HLEN – Get number of fields</a:t>
            </a:r>
          </a:p>
          <a:p>
            <a:pPr marL="0" indent="0">
              <a:buNone/>
            </a:pPr>
            <a:r>
              <a:rPr lang="en-US" dirty="0" smtClean="0"/>
              <a:t>HVALS – Return all fields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72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275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Projects In Express</vt:lpstr>
      <vt:lpstr>What Is Redis?</vt:lpstr>
      <vt:lpstr>Data Types in Redis</vt:lpstr>
      <vt:lpstr>Redis Clients</vt:lpstr>
      <vt:lpstr>Key/Value Pair Commands</vt:lpstr>
      <vt:lpstr>Lists</vt:lpstr>
      <vt:lpstr>Sets</vt:lpstr>
      <vt:lpstr>Sorted Sets</vt:lpstr>
      <vt:lpstr>Hashes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In Express</dc:title>
  <dc:creator>Brad Traversy</dc:creator>
  <cp:lastModifiedBy>Brad Traversy</cp:lastModifiedBy>
  <cp:revision>10</cp:revision>
  <dcterms:created xsi:type="dcterms:W3CDTF">2017-01-09T12:46:40Z</dcterms:created>
  <dcterms:modified xsi:type="dcterms:W3CDTF">2017-01-24T18:47:21Z</dcterms:modified>
</cp:coreProperties>
</file>