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2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3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6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8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1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2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3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6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AFF0-44A1-4E3A-85D5-E2FA5EA74B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AFF0-44A1-4E3A-85D5-E2FA5EA74B3A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E82D-FCC6-4E04-8EF0-DB447430F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34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 </a:t>
            </a:r>
            <a:r>
              <a:rPr lang="en-US" sz="3200" dirty="0" smtClean="0"/>
              <a:t>CouchDB Overview &amp; Installation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smtClean="0"/>
              <a:t>Fauxton Interface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smtClean="0"/>
              <a:t>Node-</a:t>
            </a:r>
            <a:r>
              <a:rPr lang="en-US" sz="3200" dirty="0" err="1" smtClean="0"/>
              <a:t>Couchdb</a:t>
            </a:r>
            <a:r>
              <a:rPr lang="en-US" sz="3200" dirty="0" smtClean="0"/>
              <a:t> Module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Create View to Fetch From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sz="3200" dirty="0" smtClean="0"/>
              <a:t>Foundation UI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6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Project Topics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Topics</dc:title>
  <dc:creator>Brad Traversy</dc:creator>
  <cp:lastModifiedBy>Brad Traversy</cp:lastModifiedBy>
  <cp:revision>2</cp:revision>
  <dcterms:created xsi:type="dcterms:W3CDTF">2017-01-09T18:58:01Z</dcterms:created>
  <dcterms:modified xsi:type="dcterms:W3CDTF">2017-01-25T18:49:50Z</dcterms:modified>
</cp:coreProperties>
</file>