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AFF0-44A1-4E3A-85D5-E2FA5EA74B3A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E82D-FCC6-4E04-8EF0-DB447430F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66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AFF0-44A1-4E3A-85D5-E2FA5EA74B3A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E82D-FCC6-4E04-8EF0-DB447430F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1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AFF0-44A1-4E3A-85D5-E2FA5EA74B3A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E82D-FCC6-4E04-8EF0-DB447430F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125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AFF0-44A1-4E3A-85D5-E2FA5EA74B3A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E82D-FCC6-4E04-8EF0-DB447430F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73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AFF0-44A1-4E3A-85D5-E2FA5EA74B3A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E82D-FCC6-4E04-8EF0-DB447430F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62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AFF0-44A1-4E3A-85D5-E2FA5EA74B3A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E82D-FCC6-4E04-8EF0-DB447430F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80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AFF0-44A1-4E3A-85D5-E2FA5EA74B3A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E82D-FCC6-4E04-8EF0-DB447430F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14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AFF0-44A1-4E3A-85D5-E2FA5EA74B3A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E82D-FCC6-4E04-8EF0-DB447430F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820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AFF0-44A1-4E3A-85D5-E2FA5EA74B3A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E82D-FCC6-4E04-8EF0-DB447430F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539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AFF0-44A1-4E3A-85D5-E2FA5EA74B3A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E82D-FCC6-4E04-8EF0-DB447430F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864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AFF0-44A1-4E3A-85D5-E2FA5EA74B3A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E82D-FCC6-4E04-8EF0-DB447430F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6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1AFF0-44A1-4E3A-85D5-E2FA5EA74B3A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6E82D-FCC6-4E04-8EF0-DB447430F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340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600" dirty="0" smtClean="0"/>
              <a:t> </a:t>
            </a:r>
            <a:r>
              <a:rPr lang="en-US" sz="3600" dirty="0" smtClean="0"/>
              <a:t>Store search app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600" dirty="0" smtClean="0"/>
              <a:t> Geocode location input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600" dirty="0" smtClean="0"/>
              <a:t> Redis / Redis-cli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600" dirty="0" smtClean="0"/>
              <a:t> Client side Google map/marker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464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19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Project Topics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Topics</dc:title>
  <dc:creator>Brad Traversy</dc:creator>
  <cp:lastModifiedBy>Brad Traversy</cp:lastModifiedBy>
  <cp:revision>2</cp:revision>
  <dcterms:created xsi:type="dcterms:W3CDTF">2017-01-09T18:58:01Z</dcterms:created>
  <dcterms:modified xsi:type="dcterms:W3CDTF">2017-01-24T17:35:01Z</dcterms:modified>
</cp:coreProperties>
</file>