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smtClean="0"/>
              <a:t>Express Generator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Express Router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PUG Template Engine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err="1" smtClean="0"/>
              <a:t>fs</a:t>
            </a:r>
            <a:r>
              <a:rPr lang="en-US" sz="3600" dirty="0" smtClean="0"/>
              <a:t> Module &amp; Pulling JSON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err="1" smtClean="0"/>
              <a:t>Nodemailer</a:t>
            </a:r>
            <a:r>
              <a:rPr lang="en-US" sz="3600" dirty="0" smtClean="0"/>
              <a:t> Contact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2</cp:revision>
  <dcterms:created xsi:type="dcterms:W3CDTF">2017-01-09T18:58:01Z</dcterms:created>
  <dcterms:modified xsi:type="dcterms:W3CDTF">2017-01-10T15:23:10Z</dcterms:modified>
</cp:coreProperties>
</file>