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2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3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6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8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1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2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3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6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1AFF0-44A1-4E3A-85D5-E2FA5EA74B3A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340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 smtClean="0"/>
              <a:t> </a:t>
            </a:r>
            <a:r>
              <a:rPr lang="en-US" sz="3600" dirty="0" smtClean="0"/>
              <a:t>Getting Started With MongoDB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 smtClean="0"/>
              <a:t>MongoDB Driver</a:t>
            </a:r>
            <a:endParaRPr lang="en-US" sz="3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/>
              <a:t> </a:t>
            </a:r>
            <a:r>
              <a:rPr lang="en-US" sz="3600" dirty="0" smtClean="0"/>
              <a:t>CRUD Functionality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/>
              <a:t> </a:t>
            </a:r>
            <a:r>
              <a:rPr lang="en-US" sz="3600" dirty="0" smtClean="0"/>
              <a:t>Form Processing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 smtClean="0"/>
              <a:t>EJS Template Engine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464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18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Project Topics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Topics</dc:title>
  <dc:creator>Brad Traversy</dc:creator>
  <cp:lastModifiedBy>Brad Traversy</cp:lastModifiedBy>
  <cp:revision>3</cp:revision>
  <dcterms:created xsi:type="dcterms:W3CDTF">2017-01-09T18:58:01Z</dcterms:created>
  <dcterms:modified xsi:type="dcterms:W3CDTF">2017-01-11T16:56:45Z</dcterms:modified>
</cp:coreProperties>
</file>