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smtClean="0"/>
              <a:t>Mongoose ODM – Models &amp; Schemas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Multiple Collections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Express Messages &amp; Validator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More Advanced Pug Layouts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4</cp:revision>
  <dcterms:created xsi:type="dcterms:W3CDTF">2017-01-09T18:58:01Z</dcterms:created>
  <dcterms:modified xsi:type="dcterms:W3CDTF">2017-01-16T14:54:47Z</dcterms:modified>
</cp:coreProperties>
</file>