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smtClean="0"/>
              <a:t>User Authentication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Access Control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err="1" smtClean="0"/>
              <a:t>Passport.js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Local Strategy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Express Messages &amp; </a:t>
            </a:r>
            <a:r>
              <a:rPr lang="en-US" sz="3600" dirty="0" smtClean="0"/>
              <a:t>Validator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5</cp:revision>
  <dcterms:created xsi:type="dcterms:W3CDTF">2017-01-09T18:58:01Z</dcterms:created>
  <dcterms:modified xsi:type="dcterms:W3CDTF">2017-01-17T19:46:25Z</dcterms:modified>
</cp:coreProperties>
</file>