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6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AFF0-44A1-4E3A-85D5-E2FA5EA74B3A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What is Express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Environment Setup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Basic Node Server Setup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Express Setup &amp; Routing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Static Web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Serving JSON, Downloads &amp; POST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6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Project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Brad Traversy</dc:creator>
  <cp:lastModifiedBy>Brad Traversy</cp:lastModifiedBy>
  <cp:revision>1</cp:revision>
  <dcterms:created xsi:type="dcterms:W3CDTF">2017-01-09T18:58:01Z</dcterms:created>
  <dcterms:modified xsi:type="dcterms:W3CDTF">2017-01-09T19:03:23Z</dcterms:modified>
</cp:coreProperties>
</file>