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Kraken.js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Kraken?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Secure &amp; scalable layer for Node and Express apps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Provides extra structure and convention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Adds true Model-View-Controller structure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Modular structure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Included?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Kraken Generator / Scaffolding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Dust Templating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Routing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Folder Structure –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Localization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Grunt Tasks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84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kraken:myapp</a:t>
            </a:r>
            <a:endParaRPr lang="en-US" dirty="0" smtClean="0"/>
          </a:p>
          <a:p>
            <a:pPr lvl="1"/>
            <a:r>
              <a:rPr lang="en-US" dirty="0" smtClean="0"/>
              <a:t>Creates an app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kraken:controller</a:t>
            </a:r>
            <a:r>
              <a:rPr lang="en-US" dirty="0" smtClean="0"/>
              <a:t> movies</a:t>
            </a:r>
          </a:p>
          <a:p>
            <a:pPr lvl="1"/>
            <a:r>
              <a:rPr lang="en-US" dirty="0" smtClean="0"/>
              <a:t>Creates the controller, model, views, config, localization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kraken:model</a:t>
            </a:r>
            <a:r>
              <a:rPr lang="en-US" dirty="0" smtClean="0"/>
              <a:t> movie</a:t>
            </a:r>
            <a:endParaRPr lang="en-US" dirty="0"/>
          </a:p>
          <a:p>
            <a:pPr lvl="1"/>
            <a:r>
              <a:rPr lang="en-US" dirty="0"/>
              <a:t>Creates the </a:t>
            </a:r>
            <a:r>
              <a:rPr lang="en-US" dirty="0" smtClean="0"/>
              <a:t>model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kraken:template</a:t>
            </a:r>
            <a:r>
              <a:rPr lang="en-US" dirty="0" smtClean="0"/>
              <a:t> </a:t>
            </a:r>
            <a:r>
              <a:rPr lang="en-US" dirty="0" err="1" smtClean="0"/>
              <a:t>addmovie</a:t>
            </a:r>
            <a:endParaRPr lang="en-US" dirty="0" smtClean="0"/>
          </a:p>
          <a:p>
            <a:pPr lvl="1"/>
            <a:r>
              <a:rPr lang="en-US" dirty="0" smtClean="0"/>
              <a:t>Creates the Dust template and localization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Handlebars/Mustache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myvar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{#movies}</a:t>
            </a:r>
          </a:p>
          <a:p>
            <a:pPr marL="0" indent="0">
              <a:buNone/>
            </a:pPr>
            <a:r>
              <a:rPr lang="en-US" dirty="0" smtClean="0"/>
              <a:t>	{title}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{/movies}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{&gt; partial}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129" y="1825625"/>
            <a:ext cx="4522839" cy="422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{@</a:t>
            </a:r>
            <a:r>
              <a:rPr lang="en-US" sz="2400" dirty="0" err="1"/>
              <a:t>eq</a:t>
            </a:r>
            <a:r>
              <a:rPr lang="en-US" sz="2400" dirty="0"/>
              <a:t> value="US</a:t>
            </a:r>
            <a:r>
              <a:rPr lang="en-US" sz="2400" dirty="0"/>
              <a:t>"}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	&lt;</a:t>
            </a:r>
            <a:r>
              <a:rPr lang="en-US" sz="2400" dirty="0"/>
              <a:t>p&gt;is country code US&lt;/p</a:t>
            </a:r>
            <a:r>
              <a:rPr lang="en-US" sz="2400" dirty="0"/>
              <a:t>&gt;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{/</a:t>
            </a:r>
            <a:r>
              <a:rPr lang="en-US" sz="2400" dirty="0" err="1"/>
              <a:t>eq</a:t>
            </a:r>
            <a:r>
              <a:rPr lang="en-US" sz="2400" dirty="0"/>
              <a:t>}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{@if value="US"}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	&lt;</a:t>
            </a:r>
            <a:r>
              <a:rPr lang="en-US" sz="2400" dirty="0"/>
              <a:t>p&gt;is country code US&lt;/p</a:t>
            </a:r>
            <a:r>
              <a:rPr lang="en-US" sz="2400" dirty="0"/>
              <a:t>&gt;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{/</a:t>
            </a:r>
            <a:r>
              <a:rPr lang="en-US" sz="2400" dirty="0"/>
              <a:t>if}</a:t>
            </a:r>
          </a:p>
        </p:txBody>
      </p:sp>
    </p:spTree>
    <p:extLst>
      <p:ext uri="{BB962C8B-B14F-4D97-AF65-F5344CB8AC3E}">
        <p14:creationId xmlns:p14="http://schemas.microsoft.com/office/powerpoint/2010/main" val="393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111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Projects In Express</vt:lpstr>
      <vt:lpstr>What Is Kraken?</vt:lpstr>
      <vt:lpstr>What Is Included?</vt:lpstr>
      <vt:lpstr>Kraken Generator</vt:lpstr>
      <vt:lpstr>Dust Templates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8</cp:revision>
  <dcterms:created xsi:type="dcterms:W3CDTF">2017-01-09T12:46:40Z</dcterms:created>
  <dcterms:modified xsi:type="dcterms:W3CDTF">2017-01-19T17:57:41Z</dcterms:modified>
</cp:coreProperties>
</file>