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Express?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Web framework for </a:t>
            </a:r>
            <a:r>
              <a:rPr lang="en-US" sz="3200" dirty="0" err="1" smtClean="0"/>
              <a:t>Node.js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Provides robust set of features for web and mobile applications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Includes HTTP utilities and middleware for creating APIs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13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express = require('express')</a:t>
            </a:r>
          </a:p>
          <a:p>
            <a:pPr marL="0" indent="0">
              <a:buNone/>
            </a:pPr>
            <a:r>
              <a:rPr lang="en-US" dirty="0"/>
              <a:t>var app = express()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respond with "hello world" when a GET request is made </a:t>
            </a:r>
            <a:r>
              <a:rPr lang="en-US" dirty="0" smtClean="0"/>
              <a:t>to 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world')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// POST method route</a:t>
            </a:r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('POST request to the homepage')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314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that have access to the request and response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Middleware can…</a:t>
            </a:r>
          </a:p>
          <a:p>
            <a:r>
              <a:rPr lang="en-US" dirty="0" smtClean="0"/>
              <a:t>Execute any code</a:t>
            </a:r>
          </a:p>
          <a:p>
            <a:r>
              <a:rPr lang="en-US" dirty="0" smtClean="0"/>
              <a:t>Make changes to </a:t>
            </a:r>
            <a:r>
              <a:rPr lang="en-US" dirty="0" err="1" smtClean="0"/>
              <a:t>req</a:t>
            </a:r>
            <a:r>
              <a:rPr lang="en-US" dirty="0" smtClean="0"/>
              <a:t> &amp; res</a:t>
            </a:r>
          </a:p>
          <a:p>
            <a:r>
              <a:rPr lang="en-US" dirty="0" smtClean="0"/>
              <a:t>End the </a:t>
            </a:r>
            <a:r>
              <a:rPr lang="en-US" dirty="0" err="1" smtClean="0"/>
              <a:t>req</a:t>
            </a:r>
            <a:r>
              <a:rPr lang="en-US" dirty="0" smtClean="0"/>
              <a:t>/res cycle</a:t>
            </a:r>
          </a:p>
          <a:p>
            <a:r>
              <a:rPr lang="en-US" dirty="0" smtClean="0"/>
              <a:t>Call the next middleware in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Node.js</a:t>
            </a:r>
            <a:r>
              <a:rPr lang="en-US" dirty="0" smtClean="0"/>
              <a:t> (NPM)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npm install express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To save in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npm install express –save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155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Projects In Express</vt:lpstr>
      <vt:lpstr>What Is Express?</vt:lpstr>
      <vt:lpstr>Routing</vt:lpstr>
      <vt:lpstr>Middleware</vt:lpstr>
      <vt:lpstr>Installing Express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5</cp:revision>
  <dcterms:created xsi:type="dcterms:W3CDTF">2017-01-09T12:46:40Z</dcterms:created>
  <dcterms:modified xsi:type="dcterms:W3CDTF">2017-01-09T16:31:23Z</dcterms:modified>
</cp:coreProperties>
</file>