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Socket.io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Socket.io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JavaScript library for </a:t>
            </a:r>
            <a:r>
              <a:rPr lang="en-US" sz="3200" dirty="0" err="1" smtClean="0"/>
              <a:t>realtime</a:t>
            </a:r>
            <a:r>
              <a:rPr lang="en-US" sz="3200" dirty="0" smtClean="0"/>
              <a:t> web applications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Enables </a:t>
            </a:r>
            <a:r>
              <a:rPr lang="en-US" sz="3200" dirty="0" err="1" smtClean="0"/>
              <a:t>realtime</a:t>
            </a:r>
            <a:r>
              <a:rPr lang="en-US" sz="3200" dirty="0" smtClean="0"/>
              <a:t> bi-directional communication between client and server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2 parts – client side library that runs in the browser and server side library for </a:t>
            </a:r>
            <a:r>
              <a:rPr lang="en-US" sz="3200" dirty="0" err="1" smtClean="0"/>
              <a:t>Node.js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961"/>
            <a:ext cx="9475810" cy="40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45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Projects In Express</vt:lpstr>
      <vt:lpstr>What Is Socket.io?</vt:lpstr>
      <vt:lpstr>How It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7</cp:revision>
  <dcterms:created xsi:type="dcterms:W3CDTF">2017-01-09T12:46:40Z</dcterms:created>
  <dcterms:modified xsi:type="dcterms:W3CDTF">2017-01-16T16:15:29Z</dcterms:modified>
</cp:coreProperties>
</file>