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Usama Riaz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Certified Java 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Introductory Java Topics</a:t>
            </a:r>
          </a:p>
          <a:p>
            <a:pPr lvl="1"/>
            <a:r>
              <a:rPr lang="en-US" dirty="0" smtClean="0"/>
              <a:t>Java Syntax</a:t>
            </a:r>
          </a:p>
          <a:p>
            <a:pPr lvl="1"/>
            <a:r>
              <a:rPr lang="en-US" smtClean="0"/>
              <a:t>Primitive Types</a:t>
            </a:r>
            <a:endParaRPr lang="en-US" dirty="0" smtClean="0"/>
          </a:p>
          <a:p>
            <a:pPr lvl="1"/>
            <a:r>
              <a:rPr lang="en-US" dirty="0" smtClean="0"/>
              <a:t>OOP</a:t>
            </a:r>
          </a:p>
          <a:p>
            <a:r>
              <a:rPr lang="en-US" dirty="0" smtClean="0"/>
              <a:t>More Advanced Java Topics</a:t>
            </a:r>
          </a:p>
          <a:p>
            <a:pPr lvl="1"/>
            <a:r>
              <a:rPr lang="en-US" dirty="0" smtClean="0"/>
              <a:t>Collections, Generics</a:t>
            </a:r>
          </a:p>
          <a:p>
            <a:pPr lvl="1"/>
            <a:r>
              <a:rPr lang="en-US" dirty="0" smtClean="0"/>
              <a:t>Data Structures</a:t>
            </a:r>
          </a:p>
          <a:p>
            <a:r>
              <a:rPr lang="en-US" dirty="0" smtClean="0"/>
              <a:t>Advanced Java Topics</a:t>
            </a:r>
          </a:p>
          <a:p>
            <a:pPr lvl="1"/>
            <a:r>
              <a:rPr lang="en-US" dirty="0" smtClean="0"/>
              <a:t>Java 8 Streams</a:t>
            </a:r>
          </a:p>
          <a:p>
            <a:pPr lvl="1"/>
            <a:r>
              <a:rPr lang="en-US" dirty="0" smtClean="0"/>
              <a:t>I/O, Exceptions</a:t>
            </a:r>
          </a:p>
          <a:p>
            <a:pPr lvl="1"/>
            <a:r>
              <a:rPr lang="en-US" dirty="0" smtClean="0"/>
              <a:t>Java 8 Date and Time</a:t>
            </a:r>
          </a:p>
          <a:p>
            <a:pPr lvl="1"/>
            <a:r>
              <a:rPr lang="en-US" dirty="0" smtClean="0"/>
              <a:t>Multithreading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11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</TotalTime>
  <Words>42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Breeze</vt:lpstr>
      <vt:lpstr>Welcome!</vt:lpstr>
      <vt:lpstr>Oracle Certified Java Professional</vt:lpstr>
    </vt:vector>
  </TitlesOfParts>
  <Company>Minibit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Usama Riaz</dc:creator>
  <cp:lastModifiedBy>Usama Riaz</cp:lastModifiedBy>
  <cp:revision>2</cp:revision>
  <dcterms:created xsi:type="dcterms:W3CDTF">2015-07-08T01:36:35Z</dcterms:created>
  <dcterms:modified xsi:type="dcterms:W3CDTF">2015-07-08T01:42:10Z</dcterms:modified>
</cp:coreProperties>
</file>