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5" r:id="rId4"/>
    <p:sldId id="276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3F3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3096354"/>
            <a:ext cx="12192001" cy="1560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0758" y="6626710"/>
            <a:ext cx="12211995" cy="2481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77"/>
            <a:ext cx="9144000" cy="2387600"/>
          </a:xfrm>
        </p:spPr>
        <p:txBody>
          <a:bodyPr/>
          <a:lstStyle/>
          <a:p>
            <a:r>
              <a:rPr lang="en-US" b="1" dirty="0"/>
              <a:t>Object Oriented PHP &amp; MVC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689030" y="1147797"/>
            <a:ext cx="2787805" cy="2151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7714" y="4140508"/>
            <a:ext cx="12192001" cy="51612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02" y="4190048"/>
            <a:ext cx="9144000" cy="1655762"/>
          </a:xfrm>
        </p:spPr>
        <p:txBody>
          <a:bodyPr/>
          <a:lstStyle/>
          <a:p>
            <a:r>
              <a:rPr lang="en-US" dirty="0"/>
              <a:t>Welcome To The Course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D8BD06-CDD8-48B1-BE15-2B384736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69" y="1463380"/>
            <a:ext cx="2915125" cy="16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3" y="1825624"/>
            <a:ext cx="11524542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This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>
                <a:solidFill>
                  <a:schemeClr val="bg1"/>
                </a:solidFill>
              </a:rPr>
              <a:t> a beginner based PHP course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We will be building a </a:t>
            </a:r>
            <a:r>
              <a:rPr lang="en-US" sz="3200" b="1" dirty="0">
                <a:solidFill>
                  <a:schemeClr val="bg1"/>
                </a:solidFill>
              </a:rPr>
              <a:t>custom MVC framework </a:t>
            </a:r>
            <a:r>
              <a:rPr lang="en-US" sz="3200" dirty="0">
                <a:solidFill>
                  <a:schemeClr val="bg1"/>
                </a:solidFill>
              </a:rPr>
              <a:t>from the ground up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Once the framework is complete, we will build an application on top of 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There will be an </a:t>
            </a:r>
            <a:r>
              <a:rPr lang="en-US" sz="3200" b="1" dirty="0">
                <a:solidFill>
                  <a:schemeClr val="bg1"/>
                </a:solidFill>
              </a:rPr>
              <a:t>OOP primer section </a:t>
            </a:r>
            <a:r>
              <a:rPr lang="en-US" sz="3200" dirty="0">
                <a:solidFill>
                  <a:schemeClr val="bg1"/>
                </a:solidFill>
              </a:rPr>
              <a:t>before starting the projects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Welcome To The Course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8" y="1802683"/>
            <a:ext cx="11231881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Completely open source, call it what you want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Will Include full </a:t>
            </a:r>
            <a:r>
              <a:rPr lang="en-US" sz="3200" b="1" dirty="0">
                <a:solidFill>
                  <a:schemeClr val="bg1"/>
                </a:solidFill>
              </a:rPr>
              <a:t>MVC </a:t>
            </a:r>
            <a:r>
              <a:rPr lang="en-US" sz="3200" dirty="0">
                <a:solidFill>
                  <a:schemeClr val="bg1"/>
                </a:solidFill>
              </a:rPr>
              <a:t>workflow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Will use </a:t>
            </a:r>
            <a:r>
              <a:rPr lang="en-US" sz="3200" b="1" dirty="0">
                <a:solidFill>
                  <a:schemeClr val="bg1"/>
                </a:solidFill>
              </a:rPr>
              <a:t>.htaccess </a:t>
            </a:r>
            <a:r>
              <a:rPr lang="en-US" sz="3200" dirty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mod_rewrite </a:t>
            </a:r>
            <a:r>
              <a:rPr lang="en-US" sz="3200" dirty="0">
                <a:solidFill>
                  <a:schemeClr val="bg1"/>
                </a:solidFill>
              </a:rPr>
              <a:t>for friendly URLs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Will have a base controller to load models &amp; views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Will have a database library class that uses </a:t>
            </a:r>
            <a:r>
              <a:rPr lang="en-US" sz="3200" b="1" dirty="0">
                <a:solidFill>
                  <a:schemeClr val="bg1"/>
                </a:solidFill>
              </a:rPr>
              <a:t>PDO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TraversyMVC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8" y="1802683"/>
            <a:ext cx="11231881" cy="47795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Post Sharing Social App </a:t>
            </a:r>
            <a:r>
              <a:rPr lang="en-US" sz="3200" dirty="0">
                <a:solidFill>
                  <a:schemeClr val="bg1"/>
                </a:solidFill>
              </a:rPr>
              <a:t>Built On The Custom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Will include full </a:t>
            </a:r>
            <a:r>
              <a:rPr lang="en-US" sz="3200" b="1" dirty="0">
                <a:solidFill>
                  <a:schemeClr val="bg1"/>
                </a:solidFill>
              </a:rPr>
              <a:t>user authentication </a:t>
            </a:r>
            <a:r>
              <a:rPr lang="en-US" sz="3200" dirty="0">
                <a:solidFill>
                  <a:schemeClr val="bg1"/>
                </a:solidFill>
              </a:rPr>
              <a:t>&amp; access control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Will include full </a:t>
            </a:r>
            <a:r>
              <a:rPr lang="en-US" sz="3200" b="1" dirty="0">
                <a:solidFill>
                  <a:schemeClr val="bg1"/>
                </a:solidFill>
              </a:rPr>
              <a:t>CRUD</a:t>
            </a:r>
            <a:r>
              <a:rPr lang="en-US" sz="3200" dirty="0">
                <a:solidFill>
                  <a:schemeClr val="bg1"/>
                </a:solidFill>
              </a:rPr>
              <a:t> functionality for posts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Will include extra </a:t>
            </a:r>
            <a:r>
              <a:rPr lang="en-US" sz="3200" b="1" dirty="0">
                <a:solidFill>
                  <a:schemeClr val="bg1"/>
                </a:solidFill>
              </a:rPr>
              <a:t>helpers</a:t>
            </a:r>
            <a:r>
              <a:rPr lang="en-US" sz="3200" dirty="0">
                <a:solidFill>
                  <a:schemeClr val="bg1"/>
                </a:solidFill>
              </a:rPr>
              <a:t> for things like redirecting and flash messaging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We will deploy our app to shared hosting at the end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SharePosts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204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Object Oriented PHP &amp; MVC</vt:lpstr>
      <vt:lpstr>Welcome To The Course</vt:lpstr>
      <vt:lpstr>TraversyMVC Framework</vt:lpstr>
      <vt:lpstr>SharePosts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</cp:lastModifiedBy>
  <cp:revision>52</cp:revision>
  <dcterms:created xsi:type="dcterms:W3CDTF">2017-05-08T10:32:22Z</dcterms:created>
  <dcterms:modified xsi:type="dcterms:W3CDTF">2017-10-18T13:11:17Z</dcterms:modified>
</cp:coreProperties>
</file>