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Project Files &amp; Questions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Project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560B1A-9A91-474F-B273-4074B802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4" y="1714787"/>
            <a:ext cx="11667103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Every lecture contains the project code in a zip file up to and including that lecture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We will start with creating the framework itself and then move to creating an app with the framework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Get Stuck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54E175-5874-47E4-9325-3CAE66F6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02" y="1687080"/>
            <a:ext cx="11965010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Post to the Q&amp;A area (Only questions relating to the course)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Include the issue with any errors you are getting and screenshots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If I cannot help from that I may ask you to email me your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Email the code in a zip along with an sql dump if possible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 will do my best to help you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1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8" y="1802683"/>
            <a:ext cx="11231881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All course applications are in the Alpha stage and can sometimes include bugs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Feel free to email me </a:t>
            </a:r>
            <a:r>
              <a:rPr lang="en-US" sz="3200" i="1" dirty="0">
                <a:solidFill>
                  <a:schemeClr val="bg1"/>
                </a:solidFill>
              </a:rPr>
              <a:t>(support@traversymedia.com) </a:t>
            </a:r>
            <a:r>
              <a:rPr lang="en-US" sz="3200" dirty="0">
                <a:solidFill>
                  <a:schemeClr val="bg1"/>
                </a:solidFill>
              </a:rPr>
              <a:t>about any bugs or anything you find wrong in the code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Finding Bugs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195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Object Oriented PHP &amp; MVC</vt:lpstr>
      <vt:lpstr>Project Files</vt:lpstr>
      <vt:lpstr>If You Get Stuck</vt:lpstr>
      <vt:lpstr>Finding Bugs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53</cp:revision>
  <dcterms:created xsi:type="dcterms:W3CDTF">2017-05-08T10:32:22Z</dcterms:created>
  <dcterms:modified xsi:type="dcterms:W3CDTF">2017-10-18T13:50:38Z</dcterms:modified>
</cp:coreProperties>
</file>