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3F3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0758" y="6626710"/>
            <a:ext cx="12211995" cy="2481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Object Oriented PHP &amp; MVC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1147797"/>
            <a:ext cx="2787805" cy="2151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7714" y="4140508"/>
            <a:ext cx="12192001" cy="51612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/>
              <a:t>Intro To OOP PHP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D8BD06-CDD8-48B1-BE15-2B384736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69" y="1463380"/>
            <a:ext cx="2915125" cy="1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 primer for the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Classes, properties &amp;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Access modifiers,  magic methods,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Static methods &amp; properties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If you know this stuff, feel free to move 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About This Section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86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Object Oriented PHP &amp; MVC</vt:lpstr>
      <vt:lpstr>About This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51</cp:revision>
  <dcterms:created xsi:type="dcterms:W3CDTF">2017-05-08T10:32:22Z</dcterms:created>
  <dcterms:modified xsi:type="dcterms:W3CDTF">2017-10-12T19:33:00Z</dcterms:modified>
</cp:coreProperties>
</file>