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5" r:id="rId4"/>
    <p:sldId id="276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3F3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0758" y="6626710"/>
            <a:ext cx="12211995" cy="2481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Object Oriented PHP &amp; MVC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1147797"/>
            <a:ext cx="2787805" cy="2151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7714" y="4140508"/>
            <a:ext cx="12192001" cy="51612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/>
              <a:t>What Is OOP?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D8BD06-CDD8-48B1-BE15-2B384736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69" y="1463380"/>
            <a:ext cx="2915125" cy="16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Object Oriented Programming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Type of software design /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Based on objects instead of functions &amp; procedures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Data structure becomes an object with properties &amp;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PHP can be procedural or OOP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OOP?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Cleaner and better organized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Modular structure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Better for teams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Re-usability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Easier to maintain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Use OOP?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 class is like a blueprint for an object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There is one class which includes properties &amp;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Multiple objects can be instantiated from the class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vs Classes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141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Object Oriented PHP &amp; MVC</vt:lpstr>
      <vt:lpstr>What Is OOP?</vt:lpstr>
      <vt:lpstr>Why Use OOP?</vt:lpstr>
      <vt:lpstr>Objects vs 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49</cp:revision>
  <dcterms:created xsi:type="dcterms:W3CDTF">2017-05-08T10:32:22Z</dcterms:created>
  <dcterms:modified xsi:type="dcterms:W3CDTF">2017-10-11T12:55:21Z</dcterms:modified>
</cp:coreProperties>
</file>