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5" r:id="rId4"/>
    <p:sldId id="276" r:id="rId5"/>
    <p:sldId id="277" r:id="rId6"/>
    <p:sldId id="278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3F3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0758" y="6626710"/>
            <a:ext cx="12211995" cy="2481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Object Oriented PHP &amp; MVC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1147797"/>
            <a:ext cx="2787805" cy="2151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7714" y="4140508"/>
            <a:ext cx="12192001" cy="51612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/>
              <a:t>What Is MVC?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D8BD06-CDD8-48B1-BE15-2B384736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69" y="1463380"/>
            <a:ext cx="2915125" cy="1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Model View Controller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 architectural design pattern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One of the most frequently used patterns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Separates application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Promotes organization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MVC?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Data related logic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Interacts with the database (SELECT, INSERT, UPDATE, DELETE)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Communicates With Controller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Can sometimes update the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What the user sees in the browser (UI)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Usually consists of HTML/CSS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Communicates with the controller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Can be passed dynamic values from controller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Receives input from the url, form, view, etc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Processes requests (GET, POST, etc)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Gets data from the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Passes data to the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B5F6337-87F2-4F05-BF1A-6364A31F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512" y="1297786"/>
            <a:ext cx="6224871" cy="4986122"/>
          </a:xfrm>
        </p:spPr>
      </p:pic>
    </p:spTree>
    <p:extLst>
      <p:ext uri="{BB962C8B-B14F-4D97-AF65-F5344CB8AC3E}">
        <p14:creationId xmlns:p14="http://schemas.microsoft.com/office/powerpoint/2010/main" val="272427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174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Object Oriented PHP &amp; MVC</vt:lpstr>
      <vt:lpstr>What Is MVC?</vt:lpstr>
      <vt:lpstr>The Model</vt:lpstr>
      <vt:lpstr>The View</vt:lpstr>
      <vt:lpstr>The Controller</vt:lpstr>
      <vt:lpstr>MVC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50</cp:revision>
  <dcterms:created xsi:type="dcterms:W3CDTF">2017-05-08T10:32:22Z</dcterms:created>
  <dcterms:modified xsi:type="dcterms:W3CDTF">2017-10-11T14:07:27Z</dcterms:modified>
</cp:coreProperties>
</file>