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3" r:id="rId2"/>
    <p:sldId id="269" r:id="rId3"/>
    <p:sldId id="274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83F3"/>
    <a:srgbClr val="C30E2E"/>
    <a:srgbClr val="DD0330"/>
    <a:srgbClr val="F9F9F9"/>
    <a:srgbClr val="F443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9" d="100"/>
          <a:sy n="89" d="100"/>
        </p:scale>
        <p:origin x="114" y="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AB5CE-1271-42AC-8318-1E7A74794F19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54737-A9B5-478B-BB09-155E180CD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72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AB5CE-1271-42AC-8318-1E7A74794F19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54737-A9B5-478B-BB09-155E180CD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238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AB5CE-1271-42AC-8318-1E7A74794F19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54737-A9B5-478B-BB09-155E180CD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181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AB5CE-1271-42AC-8318-1E7A74794F19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54737-A9B5-478B-BB09-155E180CD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255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AB5CE-1271-42AC-8318-1E7A74794F19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54737-A9B5-478B-BB09-155E180CD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880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AB5CE-1271-42AC-8318-1E7A74794F19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54737-A9B5-478B-BB09-155E180CD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539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AB5CE-1271-42AC-8318-1E7A74794F19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54737-A9B5-478B-BB09-155E180CD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466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AB5CE-1271-42AC-8318-1E7A74794F19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54737-A9B5-478B-BB09-155E180CD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950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AB5CE-1271-42AC-8318-1E7A74794F19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54737-A9B5-478B-BB09-155E180CD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968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AB5CE-1271-42AC-8318-1E7A74794F19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54737-A9B5-478B-BB09-155E180CD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351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AB5CE-1271-42AC-8318-1E7A74794F19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54737-A9B5-478B-BB09-155E180CD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655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DAB5CE-1271-42AC-8318-1E7A74794F19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254737-A9B5-478B-BB09-155E180CD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3412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microsoft.com/office/2007/relationships/hdphoto" Target="../media/hdphoto2.wdp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" y="-111512"/>
            <a:ext cx="12192001" cy="6716706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2A1EFC6-9FA5-4078-B532-15C66B4BD110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3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6" y="-111512"/>
            <a:ext cx="12192000" cy="696951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515290C-8C09-4270-92AF-1CB59CF857B1}"/>
              </a:ext>
            </a:extLst>
          </p:cNvPr>
          <p:cNvSpPr/>
          <p:nvPr/>
        </p:nvSpPr>
        <p:spPr>
          <a:xfrm>
            <a:off x="-1916" y="3096354"/>
            <a:ext cx="12192001" cy="156028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ED4E3E5-17D2-4787-B162-1695242F41E8}"/>
              </a:ext>
            </a:extLst>
          </p:cNvPr>
          <p:cNvSpPr/>
          <p:nvPr/>
        </p:nvSpPr>
        <p:spPr>
          <a:xfrm>
            <a:off x="-10758" y="6626710"/>
            <a:ext cx="12211995" cy="248107"/>
          </a:xfrm>
          <a:prstGeom prst="rect">
            <a:avLst/>
          </a:prstGeom>
          <a:solidFill>
            <a:srgbClr val="448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754977"/>
            <a:ext cx="9144000" cy="2387600"/>
          </a:xfrm>
        </p:spPr>
        <p:txBody>
          <a:bodyPr/>
          <a:lstStyle/>
          <a:p>
            <a:r>
              <a:rPr lang="en-US" b="1" dirty="0"/>
              <a:t>Object Oriented PHP &amp; MVC</a:t>
            </a:r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9DA5993-CF50-404A-9F34-96F8BAD386A5}"/>
              </a:ext>
            </a:extLst>
          </p:cNvPr>
          <p:cNvSpPr/>
          <p:nvPr/>
        </p:nvSpPr>
        <p:spPr>
          <a:xfrm>
            <a:off x="4689030" y="1147797"/>
            <a:ext cx="2787805" cy="215179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EBCB46E-FAC7-4A46-9DE2-FD6F44686624}"/>
              </a:ext>
            </a:extLst>
          </p:cNvPr>
          <p:cNvSpPr/>
          <p:nvPr/>
        </p:nvSpPr>
        <p:spPr>
          <a:xfrm>
            <a:off x="7714" y="4140508"/>
            <a:ext cx="12192001" cy="516129"/>
          </a:xfrm>
          <a:prstGeom prst="rect">
            <a:avLst/>
          </a:prstGeom>
          <a:solidFill>
            <a:srgbClr val="448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6302" y="4190048"/>
            <a:ext cx="9144000" cy="1655762"/>
          </a:xfrm>
        </p:spPr>
        <p:txBody>
          <a:bodyPr/>
          <a:lstStyle/>
          <a:p>
            <a:r>
              <a:rPr lang="en-US" dirty="0"/>
              <a:t>Welcome To The Course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6D8BD06-CDD8-48B1-BE15-2B3847367C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5369" y="1463380"/>
            <a:ext cx="2915125" cy="1616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824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1004395" cy="477956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3200">
                <a:solidFill>
                  <a:schemeClr val="bg1"/>
                </a:solidFill>
              </a:rPr>
              <a:t> ITEM</a:t>
            </a:r>
            <a:endParaRPr lang="en-US" sz="32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-1" y="-111511"/>
            <a:ext cx="12192001" cy="119317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0639" y="146810"/>
            <a:ext cx="6376639" cy="814039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125E43E-9D42-452C-B481-59C7E95BE1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6" y="48934"/>
            <a:ext cx="1821403" cy="100979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A595A2E-88DD-4433-9904-046B54707200}"/>
              </a:ext>
            </a:extLst>
          </p:cNvPr>
          <p:cNvSpPr/>
          <p:nvPr/>
        </p:nvSpPr>
        <p:spPr>
          <a:xfrm>
            <a:off x="0" y="6605193"/>
            <a:ext cx="12201238" cy="252807"/>
          </a:xfrm>
          <a:prstGeom prst="rect">
            <a:avLst/>
          </a:prstGeom>
          <a:solidFill>
            <a:srgbClr val="448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027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7A4B6854-45C4-4B51-A1F9-C99DE9EB816E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3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6" y="-111512"/>
            <a:ext cx="12192000" cy="6969512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4E6C94BE-DB7A-48FC-B19F-766B960A663D}"/>
              </a:ext>
            </a:extLst>
          </p:cNvPr>
          <p:cNvSpPr/>
          <p:nvPr/>
        </p:nvSpPr>
        <p:spPr>
          <a:xfrm>
            <a:off x="702468" y="466983"/>
            <a:ext cx="4719782" cy="4719782"/>
          </a:xfrm>
          <a:prstGeom prst="ellipse">
            <a:avLst/>
          </a:prstGeom>
          <a:solidFill>
            <a:schemeClr val="dk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-1" y="5497551"/>
            <a:ext cx="12192001" cy="1360449"/>
          </a:xfrm>
          <a:prstGeom prst="rect">
            <a:avLst/>
          </a:prstGeom>
          <a:solidFill>
            <a:srgbClr val="448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4693FBD5-8205-484B-8398-581160D96E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6700"/>
                    </a14:imgEffect>
                    <a14:imgEffect>
                      <a14:brightnessContrast bright="-9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767" y="215789"/>
            <a:ext cx="5170250" cy="51702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887382" y="2532201"/>
            <a:ext cx="3713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Facebook.com/traversymedia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98802" y="3013816"/>
            <a:ext cx="3713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Twitter.com/traversymedia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08662" y="3533270"/>
            <a:ext cx="3713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Linkedin.com/in/bradtraversy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3900" y="3049085"/>
            <a:ext cx="304762" cy="30476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3900" y="2544718"/>
            <a:ext cx="304762" cy="30476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3900" y="3558949"/>
            <a:ext cx="304762" cy="30476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548145" y="1471850"/>
            <a:ext cx="1729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FOLLOW BRAD: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399439" y="4330675"/>
            <a:ext cx="31420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Thank You</a:t>
            </a:r>
          </a:p>
          <a:p>
            <a:r>
              <a:rPr lang="en-US" sz="3600" dirty="0"/>
              <a:t>For Watching!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08ADC9-CF3A-4D2E-B186-267842C95B6B}"/>
              </a:ext>
            </a:extLst>
          </p:cNvPr>
          <p:cNvSpPr txBox="1"/>
          <p:nvPr/>
        </p:nvSpPr>
        <p:spPr>
          <a:xfrm>
            <a:off x="8429852" y="5513423"/>
            <a:ext cx="2754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www.traversymedia.com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41F3102-EA50-4669-A213-8E980A876EA1}"/>
              </a:ext>
            </a:extLst>
          </p:cNvPr>
          <p:cNvSpPr txBox="1"/>
          <p:nvPr/>
        </p:nvSpPr>
        <p:spPr>
          <a:xfrm>
            <a:off x="1905315" y="2008580"/>
            <a:ext cx="3713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Youtube.com/c/traversymedia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957DA401-E2EA-4624-B6E2-E739B6DFA36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4512" y="2035133"/>
            <a:ext cx="304762" cy="304762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F233FA8A-AB66-41B3-862E-FE0D32E7A0F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0912" y="4330675"/>
            <a:ext cx="1158940" cy="1158940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3669956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569</TotalTime>
  <Words>49</Words>
  <Application>Microsoft Office PowerPoint</Application>
  <PresentationFormat>Widescreen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Wingdings</vt:lpstr>
      <vt:lpstr>Office Theme</vt:lpstr>
      <vt:lpstr>Object Oriented PHP &amp; MVC</vt:lpstr>
      <vt:lpstr>TITLE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cURL?</dc:title>
  <dc:creator>brad</dc:creator>
  <cp:lastModifiedBy>brad</cp:lastModifiedBy>
  <cp:revision>44</cp:revision>
  <dcterms:created xsi:type="dcterms:W3CDTF">2017-05-08T10:32:22Z</dcterms:created>
  <dcterms:modified xsi:type="dcterms:W3CDTF">2017-10-11T12:13:37Z</dcterms:modified>
</cp:coreProperties>
</file>