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8" r:id="rId3"/>
    <p:sldId id="329" r:id="rId4"/>
    <p:sldId id="330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37D"/>
    <a:srgbClr val="61DAFB"/>
    <a:srgbClr val="15666C"/>
    <a:srgbClr val="563D7C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" y="-146984"/>
            <a:ext cx="12303891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2244539"/>
            <a:ext cx="12192001" cy="2483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917" y="6605194"/>
            <a:ext cx="12311366" cy="252806"/>
          </a:xfrm>
          <a:prstGeom prst="rect">
            <a:avLst/>
          </a:prstGeom>
          <a:solidFill>
            <a:srgbClr val="4D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666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504" y="2353690"/>
            <a:ext cx="9144000" cy="2387600"/>
          </a:xfrm>
        </p:spPr>
        <p:txBody>
          <a:bodyPr anchor="t"/>
          <a:lstStyle/>
          <a:p>
            <a:r>
              <a:rPr lang="en-US" b="1" dirty="0"/>
              <a:t>MERN Stack </a:t>
            </a:r>
            <a:br>
              <a:rPr lang="en-US" b="1" dirty="0"/>
            </a:br>
            <a:r>
              <a:rPr lang="en-US" b="1" dirty="0"/>
              <a:t>Front To Back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-1" y="4212005"/>
            <a:ext cx="12311365" cy="516129"/>
          </a:xfrm>
          <a:prstGeom prst="rect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666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04" y="4283321"/>
            <a:ext cx="9144000" cy="4592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Before We Begin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A4247-157D-4F45-99CF-650A23F80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02" y="1865509"/>
            <a:ext cx="2557220" cy="25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Project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8F5EB-CA02-4DE8-9333-B23C0BBABE70}"/>
              </a:ext>
            </a:extLst>
          </p:cNvPr>
          <p:cNvSpPr/>
          <p:nvPr/>
        </p:nvSpPr>
        <p:spPr>
          <a:xfrm>
            <a:off x="0" y="6605194"/>
            <a:ext cx="12201238" cy="252806"/>
          </a:xfrm>
          <a:prstGeom prst="rect">
            <a:avLst/>
          </a:prstGeom>
          <a:solidFill>
            <a:srgbClr val="4D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666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B5E93E-9A51-4FE5-BB14-500B029695F7}"/>
              </a:ext>
            </a:extLst>
          </p:cNvPr>
          <p:cNvSpPr txBox="1">
            <a:spLocks/>
          </p:cNvSpPr>
          <p:nvPr/>
        </p:nvSpPr>
        <p:spPr>
          <a:xfrm>
            <a:off x="368311" y="1492500"/>
            <a:ext cx="11088812" cy="45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Full Project will be on GitHub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https://github.com/bradtraversy/devconnector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 last video in each section will include the code for that section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D76DD-E719-40B6-B9C9-5BE0A422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8" y="38260"/>
            <a:ext cx="910960" cy="9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Get 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8F5EB-CA02-4DE8-9333-B23C0BBABE70}"/>
              </a:ext>
            </a:extLst>
          </p:cNvPr>
          <p:cNvSpPr/>
          <p:nvPr/>
        </p:nvSpPr>
        <p:spPr>
          <a:xfrm>
            <a:off x="0" y="6605194"/>
            <a:ext cx="12201238" cy="252806"/>
          </a:xfrm>
          <a:prstGeom prst="rect">
            <a:avLst/>
          </a:prstGeom>
          <a:solidFill>
            <a:srgbClr val="4D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666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D76DD-E719-40B6-B9C9-5BE0A422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8" y="38260"/>
            <a:ext cx="910960" cy="9109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873C18-964F-42BF-8E62-4694FF9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0" y="1453646"/>
            <a:ext cx="11476653" cy="4779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Do your best to search for the answer on your own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If needed, post to the Q&amp;A area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Include the issue with your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If I cannot help from that I may ask you to email me your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If I do not get to your question, please do not get upset, I get hundreds of questions everyday which are impossible to manage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Bugs &amp; Issues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8F5EB-CA02-4DE8-9333-B23C0BBABE70}"/>
              </a:ext>
            </a:extLst>
          </p:cNvPr>
          <p:cNvSpPr/>
          <p:nvPr/>
        </p:nvSpPr>
        <p:spPr>
          <a:xfrm>
            <a:off x="0" y="6605194"/>
            <a:ext cx="12201238" cy="252806"/>
          </a:xfrm>
          <a:prstGeom prst="rect">
            <a:avLst/>
          </a:prstGeom>
          <a:solidFill>
            <a:srgbClr val="4D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666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D76DD-E719-40B6-B9C9-5BE0A422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8" y="38260"/>
            <a:ext cx="910960" cy="9109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873C18-964F-42BF-8E62-4694FF9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0" y="1453646"/>
            <a:ext cx="11476653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This is not a production application built by a team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There is a chance you may find a bug or two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Post bugs and fixes in the Q&amp;A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 will try to address and either document or re-record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There also may be new content/functionality added in the future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D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18813</TotalTime>
  <Words>210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MERN Stack  Front To Back</vt:lpstr>
      <vt:lpstr>Project Files</vt:lpstr>
      <vt:lpstr>If You Get Stuck</vt:lpstr>
      <vt:lpstr>Bugs &amp;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 Traversy</cp:lastModifiedBy>
  <cp:revision>98</cp:revision>
  <dcterms:created xsi:type="dcterms:W3CDTF">2017-05-08T10:32:22Z</dcterms:created>
  <dcterms:modified xsi:type="dcterms:W3CDTF">2018-04-14T22:37:42Z</dcterms:modified>
</cp:coreProperties>
</file>