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8" r:id="rId4"/>
    <p:sldId id="270" r:id="rId5"/>
    <p:sldId id="265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9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6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733">
                <a:solidFill>
                  <a:schemeClr val="tx1">
                    <a:tint val="75000"/>
                  </a:schemeClr>
                </a:solidFill>
              </a:defRPr>
            </a:lvl1pPr>
            <a:lvl2pPr marL="60954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32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4pPr>
            <a:lvl5pPr marL="2438176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5pPr>
            <a:lvl6pPr marL="3047721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6pPr>
            <a:lvl7pPr marL="3657264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7pPr>
            <a:lvl8pPr marL="4266808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8pPr>
            <a:lvl9pPr marL="4876353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4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7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0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37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32"/>
            </a:lvl1pPr>
            <a:lvl2pPr>
              <a:defRPr sz="3732"/>
            </a:lvl2pPr>
            <a:lvl3pPr>
              <a:defRPr sz="3199"/>
            </a:lvl3pPr>
            <a:lvl4pPr>
              <a:defRPr sz="2733"/>
            </a:lvl4pPr>
            <a:lvl5pPr>
              <a:defRPr sz="2733"/>
            </a:lvl5pPr>
            <a:lvl6pPr>
              <a:defRPr sz="2733"/>
            </a:lvl6pPr>
            <a:lvl7pPr>
              <a:defRPr sz="2733"/>
            </a:lvl7pPr>
            <a:lvl8pPr>
              <a:defRPr sz="2733"/>
            </a:lvl8pPr>
            <a:lvl9pPr>
              <a:defRPr sz="2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42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32"/>
            </a:lvl1pPr>
            <a:lvl2pPr marL="609544" indent="0">
              <a:buNone/>
              <a:defRPr sz="3732"/>
            </a:lvl2pPr>
            <a:lvl3pPr marL="1219088" indent="0">
              <a:buNone/>
              <a:defRPr sz="3199"/>
            </a:lvl3pPr>
            <a:lvl4pPr marL="1828632" indent="0">
              <a:buNone/>
              <a:defRPr sz="2733"/>
            </a:lvl4pPr>
            <a:lvl5pPr marL="2438176" indent="0">
              <a:buNone/>
              <a:defRPr sz="2733"/>
            </a:lvl5pPr>
            <a:lvl6pPr marL="3047721" indent="0">
              <a:buNone/>
              <a:defRPr sz="2733"/>
            </a:lvl6pPr>
            <a:lvl7pPr marL="3657264" indent="0">
              <a:buNone/>
              <a:defRPr sz="2733"/>
            </a:lvl7pPr>
            <a:lvl8pPr marL="4266808" indent="0">
              <a:buNone/>
              <a:defRPr sz="2733"/>
            </a:lvl8pPr>
            <a:lvl9pPr marL="4876353" indent="0">
              <a:buNone/>
              <a:defRPr sz="27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3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7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57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1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28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733">
                <a:solidFill>
                  <a:schemeClr val="tx1">
                    <a:tint val="75000"/>
                  </a:schemeClr>
                </a:solidFill>
              </a:defRPr>
            </a:lvl1pPr>
            <a:lvl2pPr marL="60954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32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4pPr>
            <a:lvl5pPr marL="2438176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5pPr>
            <a:lvl6pPr marL="3047721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6pPr>
            <a:lvl7pPr marL="3657264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7pPr>
            <a:lvl8pPr marL="4266808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8pPr>
            <a:lvl9pPr marL="4876353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3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93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733">
                <a:solidFill>
                  <a:schemeClr val="tx1">
                    <a:tint val="75000"/>
                  </a:schemeClr>
                </a:solidFill>
              </a:defRPr>
            </a:lvl1pPr>
            <a:lvl2pPr marL="60954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8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32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4pPr>
            <a:lvl5pPr marL="2438176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5pPr>
            <a:lvl6pPr marL="3047721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6pPr>
            <a:lvl7pPr marL="3657264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7pPr>
            <a:lvl8pPr marL="4266808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8pPr>
            <a:lvl9pPr marL="4876353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56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32"/>
            </a:lvl1pPr>
            <a:lvl2pPr>
              <a:defRPr sz="3732"/>
            </a:lvl2pPr>
            <a:lvl3pPr>
              <a:defRPr sz="3199"/>
            </a:lvl3pPr>
            <a:lvl4pPr>
              <a:defRPr sz="2733"/>
            </a:lvl4pPr>
            <a:lvl5pPr>
              <a:defRPr sz="2733"/>
            </a:lvl5pPr>
            <a:lvl6pPr>
              <a:defRPr sz="2733"/>
            </a:lvl6pPr>
            <a:lvl7pPr>
              <a:defRPr sz="2733"/>
            </a:lvl7pPr>
            <a:lvl8pPr>
              <a:defRPr sz="2733"/>
            </a:lvl8pPr>
            <a:lvl9pPr>
              <a:defRPr sz="2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27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32"/>
            </a:lvl1pPr>
            <a:lvl2pPr marL="609544" indent="0">
              <a:buNone/>
              <a:defRPr sz="3732"/>
            </a:lvl2pPr>
            <a:lvl3pPr marL="1219088" indent="0">
              <a:buNone/>
              <a:defRPr sz="3199"/>
            </a:lvl3pPr>
            <a:lvl4pPr marL="1828632" indent="0">
              <a:buNone/>
              <a:defRPr sz="2733"/>
            </a:lvl4pPr>
            <a:lvl5pPr marL="2438176" indent="0">
              <a:buNone/>
              <a:defRPr sz="2733"/>
            </a:lvl5pPr>
            <a:lvl6pPr marL="3047721" indent="0">
              <a:buNone/>
              <a:defRPr sz="2733"/>
            </a:lvl6pPr>
            <a:lvl7pPr marL="3657264" indent="0">
              <a:buNone/>
              <a:defRPr sz="2733"/>
            </a:lvl7pPr>
            <a:lvl8pPr marL="4266808" indent="0">
              <a:buNone/>
              <a:defRPr sz="2733"/>
            </a:lvl8pPr>
            <a:lvl9pPr marL="4876353" indent="0">
              <a:buNone/>
              <a:defRPr sz="27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12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14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733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544" indent="0">
              <a:buNone/>
              <a:defRPr sz="2733" b="1"/>
            </a:lvl2pPr>
            <a:lvl3pPr marL="1219088" indent="0">
              <a:buNone/>
              <a:defRPr sz="2399" b="1"/>
            </a:lvl3pPr>
            <a:lvl4pPr marL="1828632" indent="0">
              <a:buNone/>
              <a:defRPr sz="2133" b="1"/>
            </a:lvl4pPr>
            <a:lvl5pPr marL="2438176" indent="0">
              <a:buNone/>
              <a:defRPr sz="2133" b="1"/>
            </a:lvl5pPr>
            <a:lvl6pPr marL="3047721" indent="0">
              <a:buNone/>
              <a:defRPr sz="2133" b="1"/>
            </a:lvl6pPr>
            <a:lvl7pPr marL="3657264" indent="0">
              <a:buNone/>
              <a:defRPr sz="2133" b="1"/>
            </a:lvl7pPr>
            <a:lvl8pPr marL="4266808" indent="0">
              <a:buNone/>
              <a:defRPr sz="2133" b="1"/>
            </a:lvl8pPr>
            <a:lvl9pPr marL="4876353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733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32"/>
            </a:lvl1pPr>
            <a:lvl2pPr>
              <a:defRPr sz="3732"/>
            </a:lvl2pPr>
            <a:lvl3pPr>
              <a:defRPr sz="3199"/>
            </a:lvl3pPr>
            <a:lvl4pPr>
              <a:defRPr sz="2733"/>
            </a:lvl4pPr>
            <a:lvl5pPr>
              <a:defRPr sz="2733"/>
            </a:lvl5pPr>
            <a:lvl6pPr>
              <a:defRPr sz="2733"/>
            </a:lvl6pPr>
            <a:lvl7pPr>
              <a:defRPr sz="2733"/>
            </a:lvl7pPr>
            <a:lvl8pPr>
              <a:defRPr sz="2733"/>
            </a:lvl8pPr>
            <a:lvl9pPr>
              <a:defRPr sz="2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32"/>
            </a:lvl1pPr>
            <a:lvl2pPr marL="609544" indent="0">
              <a:buNone/>
              <a:defRPr sz="3732"/>
            </a:lvl2pPr>
            <a:lvl3pPr marL="1219088" indent="0">
              <a:buNone/>
              <a:defRPr sz="3199"/>
            </a:lvl3pPr>
            <a:lvl4pPr marL="1828632" indent="0">
              <a:buNone/>
              <a:defRPr sz="2733"/>
            </a:lvl4pPr>
            <a:lvl5pPr marL="2438176" indent="0">
              <a:buNone/>
              <a:defRPr sz="2733"/>
            </a:lvl5pPr>
            <a:lvl6pPr marL="3047721" indent="0">
              <a:buNone/>
              <a:defRPr sz="2733"/>
            </a:lvl6pPr>
            <a:lvl7pPr marL="3657264" indent="0">
              <a:buNone/>
              <a:defRPr sz="2733"/>
            </a:lvl7pPr>
            <a:lvl8pPr marL="4266808" indent="0">
              <a:buNone/>
              <a:defRPr sz="2733"/>
            </a:lvl8pPr>
            <a:lvl9pPr marL="4876353" indent="0">
              <a:buNone/>
              <a:defRPr sz="27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33"/>
            </a:lvl1pPr>
            <a:lvl2pPr marL="609544" indent="0">
              <a:buNone/>
              <a:defRPr sz="1600"/>
            </a:lvl2pPr>
            <a:lvl3pPr marL="1219088" indent="0">
              <a:buNone/>
              <a:defRPr sz="1333"/>
            </a:lvl3pPr>
            <a:lvl4pPr marL="1828632" indent="0">
              <a:buNone/>
              <a:defRPr sz="1200"/>
            </a:lvl4pPr>
            <a:lvl5pPr marL="2438176" indent="0">
              <a:buNone/>
              <a:defRPr sz="1200"/>
            </a:lvl5pPr>
            <a:lvl6pPr marL="3047721" indent="0">
              <a:buNone/>
              <a:defRPr sz="1200"/>
            </a:lvl6pPr>
            <a:lvl7pPr marL="3657264" indent="0">
              <a:buNone/>
              <a:defRPr sz="1200"/>
            </a:lvl7pPr>
            <a:lvl8pPr marL="4266808" indent="0">
              <a:buNone/>
              <a:defRPr sz="1200"/>
            </a:lvl8pPr>
            <a:lvl9pPr marL="487635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8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182909" tIns="91454" rIns="182909" bIns="914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909" tIns="91454" rIns="182909" bIns="914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2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088" rtl="0" eaLnBrk="1" latinLnBrk="0" hangingPunct="1">
        <a:spcBef>
          <a:spcPct val="0"/>
        </a:spcBef>
        <a:buNone/>
        <a:defRPr sz="5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8" indent="-457158" algn="l" defTabSz="1219088" rtl="0" eaLnBrk="1" latinLnBrk="0" hangingPunct="1">
        <a:spcBef>
          <a:spcPct val="20000"/>
        </a:spcBef>
        <a:buFont typeface="Arial" pitchFamily="34" charset="0"/>
        <a:buChar char="•"/>
        <a:defRPr sz="4332" kern="1200">
          <a:solidFill>
            <a:schemeClr val="tx1"/>
          </a:solidFill>
          <a:latin typeface="+mn-lt"/>
          <a:ea typeface="+mn-ea"/>
          <a:cs typeface="+mn-cs"/>
        </a:defRPr>
      </a:lvl1pPr>
      <a:lvl2pPr marL="990510" indent="-380965" algn="l" defTabSz="1219088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860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405" indent="-304772" algn="l" defTabSz="1219088" rtl="0" eaLnBrk="1" latinLnBrk="0" hangingPunct="1">
        <a:spcBef>
          <a:spcPct val="20000"/>
        </a:spcBef>
        <a:buFont typeface="Arial" pitchFamily="34" charset="0"/>
        <a:buChar char="–"/>
        <a:defRPr sz="27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948" indent="-304772" algn="l" defTabSz="1219088" rtl="0" eaLnBrk="1" latinLnBrk="0" hangingPunct="1">
        <a:spcBef>
          <a:spcPct val="20000"/>
        </a:spcBef>
        <a:buFont typeface="Arial" pitchFamily="34" charset="0"/>
        <a:buChar char="»"/>
        <a:defRPr sz="27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492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7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1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12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4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2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6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1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53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182909" tIns="91454" rIns="182909" bIns="914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909" tIns="91454" rIns="182909" bIns="914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0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088" rtl="0" eaLnBrk="1" latinLnBrk="0" hangingPunct="1">
        <a:spcBef>
          <a:spcPct val="0"/>
        </a:spcBef>
        <a:buNone/>
        <a:defRPr sz="5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8" indent="-457158" algn="l" defTabSz="1219088" rtl="0" eaLnBrk="1" latinLnBrk="0" hangingPunct="1">
        <a:spcBef>
          <a:spcPct val="20000"/>
        </a:spcBef>
        <a:buFont typeface="Arial" pitchFamily="34" charset="0"/>
        <a:buChar char="•"/>
        <a:defRPr sz="4332" kern="1200">
          <a:solidFill>
            <a:schemeClr val="tx1"/>
          </a:solidFill>
          <a:latin typeface="+mn-lt"/>
          <a:ea typeface="+mn-ea"/>
          <a:cs typeface="+mn-cs"/>
        </a:defRPr>
      </a:lvl1pPr>
      <a:lvl2pPr marL="990510" indent="-380965" algn="l" defTabSz="1219088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860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405" indent="-304772" algn="l" defTabSz="1219088" rtl="0" eaLnBrk="1" latinLnBrk="0" hangingPunct="1">
        <a:spcBef>
          <a:spcPct val="20000"/>
        </a:spcBef>
        <a:buFont typeface="Arial" pitchFamily="34" charset="0"/>
        <a:buChar char="–"/>
        <a:defRPr sz="27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948" indent="-304772" algn="l" defTabSz="1219088" rtl="0" eaLnBrk="1" latinLnBrk="0" hangingPunct="1">
        <a:spcBef>
          <a:spcPct val="20000"/>
        </a:spcBef>
        <a:buFont typeface="Arial" pitchFamily="34" charset="0"/>
        <a:buChar char="»"/>
        <a:defRPr sz="27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492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7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1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12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4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2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6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1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53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182909" tIns="91454" rIns="182909" bIns="914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909" tIns="91454" rIns="182909" bIns="914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5B0C36F2-4C16-42D9-A1AB-DEB0257822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8/25/2016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088"/>
            <a:fld id="{A60F5EA3-F5A4-4C59-A7C3-07DC47588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08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088" rtl="0" eaLnBrk="1" latinLnBrk="0" hangingPunct="1">
        <a:spcBef>
          <a:spcPct val="0"/>
        </a:spcBef>
        <a:buNone/>
        <a:defRPr sz="5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8" indent="-457158" algn="l" defTabSz="1219088" rtl="0" eaLnBrk="1" latinLnBrk="0" hangingPunct="1">
        <a:spcBef>
          <a:spcPct val="20000"/>
        </a:spcBef>
        <a:buFont typeface="Arial" pitchFamily="34" charset="0"/>
        <a:buChar char="•"/>
        <a:defRPr sz="4332" kern="1200">
          <a:solidFill>
            <a:schemeClr val="tx1"/>
          </a:solidFill>
          <a:latin typeface="+mn-lt"/>
          <a:ea typeface="+mn-ea"/>
          <a:cs typeface="+mn-cs"/>
        </a:defRPr>
      </a:lvl1pPr>
      <a:lvl2pPr marL="990510" indent="-380965" algn="l" defTabSz="1219088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860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405" indent="-304772" algn="l" defTabSz="1219088" rtl="0" eaLnBrk="1" latinLnBrk="0" hangingPunct="1">
        <a:spcBef>
          <a:spcPct val="20000"/>
        </a:spcBef>
        <a:buFont typeface="Arial" pitchFamily="34" charset="0"/>
        <a:buChar char="–"/>
        <a:defRPr sz="27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948" indent="-304772" algn="l" defTabSz="1219088" rtl="0" eaLnBrk="1" latinLnBrk="0" hangingPunct="1">
        <a:spcBef>
          <a:spcPct val="20000"/>
        </a:spcBef>
        <a:buFont typeface="Arial" pitchFamily="34" charset="0"/>
        <a:buChar char="»"/>
        <a:defRPr sz="27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492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037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581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8pPr>
      <a:lvl9pPr marL="5181124" indent="-304772" algn="l" defTabSz="1219088" rtl="0" eaLnBrk="1" latinLnBrk="0" hangingPunct="1">
        <a:spcBef>
          <a:spcPct val="20000"/>
        </a:spcBef>
        <a:buFont typeface="Arial" pitchFamily="34" charset="0"/>
        <a:buChar char="•"/>
        <a:defRPr sz="2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4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32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76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721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64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808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53" algn="l" defTabSz="121908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85" y="332555"/>
            <a:ext cx="11439744" cy="479084"/>
          </a:xfrm>
          <a:prstGeom prst="rect">
            <a:avLst/>
          </a:prstGeom>
          <a:noFill/>
        </p:spPr>
        <p:txBody>
          <a:bodyPr wrap="square" lIns="108820" tIns="54409" rIns="108820" bIns="54409">
            <a:spAutoFit/>
          </a:bodyPr>
          <a:lstStyle/>
          <a:p>
            <a:pPr defTabSz="1088268"/>
            <a:r>
              <a:rPr lang="en-IN" sz="2399" spc="59" dirty="0" smtClean="0">
                <a:ln w="12700" cmpd="sng">
                  <a:noFill/>
                  <a:prstDash val="solid"/>
                </a:ln>
                <a:solidFill>
                  <a:prstClr val="white">
                    <a:lumMod val="75000"/>
                  </a:prst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Mastering Tableau 10 </a:t>
            </a:r>
            <a:endParaRPr lang="en-IN" sz="2399" spc="59" dirty="0">
              <a:ln w="12700" cmpd="sng">
                <a:noFill/>
                <a:prstDash val="solid"/>
              </a:ln>
              <a:solidFill>
                <a:prstClr val="white">
                  <a:lumMod val="75000"/>
                </a:prst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042" y="1004720"/>
            <a:ext cx="7196487" cy="407334"/>
          </a:xfrm>
          <a:prstGeom prst="rect">
            <a:avLst/>
          </a:prstGeom>
          <a:noFill/>
        </p:spPr>
        <p:txBody>
          <a:bodyPr wrap="square" lIns="108820" tIns="54409" rIns="108820" bIns="54409">
            <a:spAutoFit/>
          </a:bodyPr>
          <a:lstStyle/>
          <a:p>
            <a:pPr algn="r" defTabSz="1088268"/>
            <a:r>
              <a:rPr lang="en-US" sz="1933" i="1" dirty="0" smtClean="0">
                <a:ln w="18415" cmpd="sng">
                  <a:noFill/>
                  <a:prstDash val="solid"/>
                </a:ln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Tim </a:t>
            </a:r>
            <a:r>
              <a:rPr lang="en-US" sz="1933" i="1" dirty="0" err="1" smtClean="0">
                <a:ln w="18415" cmpd="sng">
                  <a:noFill/>
                  <a:prstDash val="solid"/>
                </a:ln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Messar</a:t>
            </a:r>
            <a:endParaRPr lang="en-US" sz="1933" i="1" dirty="0">
              <a:ln w="18415" cmpd="sng">
                <a:noFill/>
                <a:prstDash val="solid"/>
              </a:ln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8042" y="836459"/>
            <a:ext cx="7949802" cy="2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66196" y="2492127"/>
            <a:ext cx="5540831" cy="622778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algn="r" defTabSz="1088268"/>
            <a:r>
              <a:rPr lang="en-US" sz="3333" b="1" dirty="0">
                <a:solidFill>
                  <a:prstClr val="white"/>
                </a:solidFill>
                <a:latin typeface="Segoe UI Light" panose="020B0502040204020203" pitchFamily="34" charset="0"/>
                <a:cs typeface="Gisha" panose="020B0502040204020203" pitchFamily="34" charset="-79"/>
              </a:rPr>
              <a:t>Video </a:t>
            </a:r>
            <a:r>
              <a:rPr lang="en-US" sz="3333" b="1" dirty="0" smtClean="0">
                <a:solidFill>
                  <a:prstClr val="white"/>
                </a:solidFill>
                <a:latin typeface="Segoe UI Light" panose="020B0502040204020203" pitchFamily="34" charset="0"/>
                <a:cs typeface="Gisha" panose="020B0502040204020203" pitchFamily="34" charset="-79"/>
              </a:rPr>
              <a:t>7.4</a:t>
            </a:r>
            <a:endParaRPr lang="en-IN" sz="3333" b="1" dirty="0">
              <a:solidFill>
                <a:prstClr val="white"/>
              </a:solidFill>
              <a:latin typeface="Segoe UI Light" panose="020B0502040204020203" pitchFamily="34" charset="0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042" y="3279936"/>
            <a:ext cx="9224430" cy="766342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algn="r" defTabSz="1088268"/>
            <a:r>
              <a:rPr lang="en-IN" sz="4266" i="1" dirty="0" smtClean="0">
                <a:solidFill>
                  <a:srgbClr val="F79646">
                    <a:lumMod val="75000"/>
                  </a:srgbClr>
                </a:solidFill>
                <a:latin typeface="Century Gothic" panose="020B0502020202020204" pitchFamily="34" charset="0"/>
              </a:rPr>
              <a:t>Wrap up</a:t>
            </a:r>
            <a:endParaRPr lang="en-IN" sz="4266" i="1" dirty="0">
              <a:solidFill>
                <a:srgbClr val="F79646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Isosceles Triangle 9"/>
          <p:cNvSpPr>
            <a:spLocks/>
          </p:cNvSpPr>
          <p:nvPr/>
        </p:nvSpPr>
        <p:spPr>
          <a:xfrm rot="5400000">
            <a:off x="9799911" y="3295041"/>
            <a:ext cx="1079667" cy="839741"/>
          </a:xfrm>
          <a:prstGeom prst="triangle">
            <a:avLst>
              <a:gd name="adj" fmla="val 51425"/>
            </a:avLst>
          </a:prstGeom>
          <a:solidFill>
            <a:srgbClr val="72AF2F"/>
          </a:solidFill>
          <a:ln w="25400" cap="flat" cmpd="sng" algn="ctr">
            <a:noFill/>
            <a:prstDash val="solid"/>
          </a:ln>
          <a:effectLst/>
        </p:spPr>
        <p:txBody>
          <a:bodyPr lIns="108820" tIns="54409" rIns="108820" bIns="54409" rtlCol="0" anchor="ctr"/>
          <a:lstStyle/>
          <a:p>
            <a:pPr algn="ctr" defTabSz="1088268">
              <a:defRPr/>
            </a:pPr>
            <a:endParaRPr lang="en-IN" sz="2133" kern="0" dirty="0">
              <a:ln>
                <a:solidFill>
                  <a:srgbClr val="9BBB59"/>
                </a:solidFill>
              </a:ln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3" y="777366"/>
            <a:ext cx="12190354" cy="615407"/>
          </a:xfrm>
          <a:prstGeom prst="rect">
            <a:avLst/>
          </a:prstGeom>
          <a:solidFill>
            <a:srgbClr val="F79646">
              <a:lumMod val="75000"/>
            </a:srgbClr>
          </a:solidFill>
        </p:spPr>
        <p:txBody>
          <a:bodyPr wrap="square" lIns="60941" tIns="30471" rIns="60941" bIns="30471">
            <a:spAutoFit/>
          </a:bodyPr>
          <a:lstStyle/>
          <a:p>
            <a:pPr algn="ctr" defTabSz="1088268">
              <a:defRPr/>
            </a:pPr>
            <a:r>
              <a:rPr lang="en-US" sz="3599" kern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 Light" panose="020B0502040204020203" pitchFamily="34" charset="0"/>
                <a:cs typeface="Gisha" panose="020B0502040204020203" pitchFamily="34" charset="-79"/>
              </a:rPr>
              <a:t>In this Video, we are going to take a look at…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646" y="1751460"/>
            <a:ext cx="10766277" cy="1586695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Recap &amp; Wrap up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Where to go next?</a:t>
            </a: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3" y="777366"/>
            <a:ext cx="12190354" cy="615407"/>
          </a:xfrm>
          <a:prstGeom prst="rect">
            <a:avLst/>
          </a:prstGeom>
          <a:solidFill>
            <a:srgbClr val="F79646">
              <a:lumMod val="75000"/>
            </a:srgbClr>
          </a:solidFill>
        </p:spPr>
        <p:txBody>
          <a:bodyPr wrap="square" lIns="60941" tIns="30471" rIns="60941" bIns="30471">
            <a:spAutoFit/>
          </a:bodyPr>
          <a:lstStyle/>
          <a:p>
            <a:pPr algn="ctr" defTabSz="1088268">
              <a:defRPr/>
            </a:pPr>
            <a:r>
              <a:rPr lang="en-US" sz="3599" kern="0" dirty="0" smtClean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 Light" panose="020B0502040204020203" pitchFamily="34" charset="0"/>
                <a:cs typeface="Gisha" panose="020B0502040204020203" pitchFamily="34" charset="-79"/>
              </a:rPr>
              <a:t>Course Summary</a:t>
            </a:r>
            <a:endParaRPr lang="en-US" sz="3599" kern="0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UI Light" panose="020B0502040204020203" pitchFamily="34" charset="0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788" y="1751460"/>
            <a:ext cx="10766277" cy="2325102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Working </a:t>
            </a:r>
            <a:r>
              <a:rPr lang="en-US" sz="2399" dirty="0">
                <a:solidFill>
                  <a:prstClr val="white"/>
                </a:solidFill>
                <a:latin typeface="Segoe UI Light" panose="020B0502040204020203" pitchFamily="34" charset="0"/>
              </a:rPr>
              <a:t>with Data in Tableau</a:t>
            </a: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Analytics in the Flow</a:t>
            </a: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Advanced Interactivity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3" y="777366"/>
            <a:ext cx="12190354" cy="615407"/>
          </a:xfrm>
          <a:prstGeom prst="rect">
            <a:avLst/>
          </a:prstGeom>
          <a:solidFill>
            <a:srgbClr val="F79646">
              <a:lumMod val="75000"/>
            </a:srgbClr>
          </a:solidFill>
        </p:spPr>
        <p:txBody>
          <a:bodyPr wrap="square" lIns="60941" tIns="30471" rIns="60941" bIns="30471">
            <a:spAutoFit/>
          </a:bodyPr>
          <a:lstStyle/>
          <a:p>
            <a:pPr algn="ctr" defTabSz="1088268">
              <a:defRPr/>
            </a:pPr>
            <a:r>
              <a:rPr lang="en-US" sz="3599" kern="0" dirty="0" smtClean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 Light" panose="020B0502040204020203" pitchFamily="34" charset="0"/>
                <a:cs typeface="Gisha" panose="020B0502040204020203" pitchFamily="34" charset="-79"/>
              </a:rPr>
              <a:t>Where to go next?</a:t>
            </a:r>
            <a:endParaRPr lang="en-US" sz="3599" kern="0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UI Light" panose="020B0502040204020203" pitchFamily="34" charset="0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788" y="1751460"/>
            <a:ext cx="10766277" cy="4909528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err="1" smtClean="0">
                <a:solidFill>
                  <a:prstClr val="white"/>
                </a:solidFill>
                <a:latin typeface="Segoe UI Light" panose="020B0502040204020203" pitchFamily="34" charset="0"/>
              </a:rPr>
              <a:t>Packt</a:t>
            </a: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Publishing Books and Videos – 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797288" lvl="1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Learning Tableau by Joshua Milligan</a:t>
            </a: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Join the amazing Tableau Community / Forums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Social Media </a:t>
            </a: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797288" lvl="1" indent="-340088" defTabSz="1088268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 Light" panose="020B0502040204020203" pitchFamily="34" charset="0"/>
              </a:rPr>
              <a:t>#</a:t>
            </a:r>
            <a:r>
              <a:rPr lang="en-US" sz="2399" dirty="0" err="1">
                <a:solidFill>
                  <a:prstClr val="white"/>
                </a:solidFill>
                <a:latin typeface="Segoe UI Light" panose="020B0502040204020203" pitchFamily="34" charset="0"/>
              </a:rPr>
              <a:t>TableauTip</a:t>
            </a:r>
            <a:r>
              <a:rPr lang="en-US" sz="2399" dirty="0">
                <a:solidFill>
                  <a:prstClr val="white"/>
                </a:solidFill>
                <a:latin typeface="Segoe UI Light" panose="020B0502040204020203" pitchFamily="34" charset="0"/>
              </a:rPr>
              <a:t>, #Tableau, #Tableau10, </a:t>
            </a:r>
            <a:r>
              <a:rPr lang="en-US" sz="2399" b="1" dirty="0">
                <a:solidFill>
                  <a:srgbClr val="FF6600"/>
                </a:solidFill>
                <a:latin typeface="Segoe UI Light" panose="020B0502040204020203" pitchFamily="34" charset="0"/>
              </a:rPr>
              <a:t>#MasteringTableau10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TableauSoftware.com</a:t>
            </a: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Tableau Conference</a:t>
            </a: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3" y="777366"/>
            <a:ext cx="12190354" cy="615407"/>
          </a:xfrm>
          <a:prstGeom prst="rect">
            <a:avLst/>
          </a:prstGeom>
          <a:solidFill>
            <a:srgbClr val="F79646">
              <a:lumMod val="75000"/>
            </a:srgbClr>
          </a:solidFill>
        </p:spPr>
        <p:txBody>
          <a:bodyPr wrap="square" lIns="60941" tIns="30471" rIns="60941" bIns="30471">
            <a:spAutoFit/>
          </a:bodyPr>
          <a:lstStyle/>
          <a:p>
            <a:pPr algn="ctr" defTabSz="1088268">
              <a:defRPr/>
            </a:pPr>
            <a:r>
              <a:rPr lang="en-US" sz="3599" kern="0" dirty="0" smtClean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 Light" panose="020B0502040204020203" pitchFamily="34" charset="0"/>
                <a:cs typeface="Gisha" panose="020B0502040204020203" pitchFamily="34" charset="-79"/>
              </a:rPr>
              <a:t>Thanks</a:t>
            </a:r>
            <a:endParaRPr lang="en-US" sz="3599" kern="0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UI Light" panose="020B0502040204020203" pitchFamily="34" charset="0"/>
              <a:cs typeface="Gisha" panose="020B05020402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788" y="1751460"/>
            <a:ext cx="10766277" cy="2694306"/>
          </a:xfrm>
          <a:prstGeom prst="rect">
            <a:avLst/>
          </a:prstGeom>
          <a:noFill/>
        </p:spPr>
        <p:txBody>
          <a:bodyPr wrap="square" lIns="108820" tIns="54409" rIns="108820" bIns="54409" rtlCol="0">
            <a:spAutoFit/>
          </a:bodyPr>
          <a:lstStyle/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smtClean="0">
                <a:solidFill>
                  <a:prstClr val="white"/>
                </a:solidFill>
                <a:latin typeface="Segoe UI Light" panose="020B0502040204020203" pitchFamily="34" charset="0"/>
              </a:rPr>
              <a:t>Tableau </a:t>
            </a:r>
            <a:r>
              <a:rPr lang="en-US" sz="2399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Community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b="1" dirty="0" err="1">
                <a:solidFill>
                  <a:srgbClr val="FF6600"/>
                </a:solidFill>
                <a:latin typeface="Segoe UI Light" panose="020B0502040204020203" pitchFamily="34" charset="0"/>
              </a:rPr>
              <a:t>Packt</a:t>
            </a:r>
            <a:r>
              <a:rPr lang="en-US" sz="2399" b="1" dirty="0">
                <a:solidFill>
                  <a:srgbClr val="FF6600"/>
                </a:solidFill>
                <a:latin typeface="Segoe UI Light" panose="020B0502040204020203" pitchFamily="34" charset="0"/>
              </a:rPr>
              <a:t> </a:t>
            </a:r>
            <a:r>
              <a:rPr lang="en-US" sz="2399" b="1" dirty="0" smtClean="0">
                <a:solidFill>
                  <a:srgbClr val="FF6600"/>
                </a:solidFill>
                <a:latin typeface="Segoe UI Light" panose="020B0502040204020203" pitchFamily="34" charset="0"/>
              </a:rPr>
              <a:t>Publishing</a:t>
            </a: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b="1" dirty="0">
              <a:solidFill>
                <a:srgbClr val="FF6600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r>
              <a:rPr lang="en-US" sz="2399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Thank YOU!</a:t>
            </a:r>
            <a:endParaRPr lang="en-US" sz="2399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 marL="340088" indent="-340088" defTabSz="1088268">
              <a:buFont typeface="Arial" panose="020B0604020202020204" pitchFamily="34" charset="0"/>
              <a:buChar char="•"/>
            </a:pPr>
            <a:endParaRPr lang="en-US" sz="2399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91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Hule</dc:creator>
  <cp:lastModifiedBy>Messar Consulting</cp:lastModifiedBy>
  <cp:revision>28</cp:revision>
  <dcterms:created xsi:type="dcterms:W3CDTF">2015-06-11T06:54:04Z</dcterms:created>
  <dcterms:modified xsi:type="dcterms:W3CDTF">2016-08-25T17:30:13Z</dcterms:modified>
</cp:coreProperties>
</file>