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47351-9E8E-4913-B3A9-122A0466DC5A}" v="2" dt="2021-08-20T14:41:08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6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Lizer" userId="914ef69c-230e-461a-9dbc-590f89d3ef73" providerId="ADAL" clId="{10F47351-9E8E-4913-B3A9-122A0466DC5A}"/>
    <pc:docChg chg="undo custSel addSld modSld">
      <pc:chgData name="Paul Lizer" userId="914ef69c-230e-461a-9dbc-590f89d3ef73" providerId="ADAL" clId="{10F47351-9E8E-4913-B3A9-122A0466DC5A}" dt="2021-08-20T14:41:55.914" v="23" actId="1076"/>
      <pc:docMkLst>
        <pc:docMk/>
      </pc:docMkLst>
      <pc:sldChg chg="modSp mod">
        <pc:chgData name="Paul Lizer" userId="914ef69c-230e-461a-9dbc-590f89d3ef73" providerId="ADAL" clId="{10F47351-9E8E-4913-B3A9-122A0466DC5A}" dt="2021-08-20T14:40:57.079" v="1" actId="1076"/>
        <pc:sldMkLst>
          <pc:docMk/>
          <pc:sldMk cId="2143689758" sldId="256"/>
        </pc:sldMkLst>
        <pc:spChg chg="mod">
          <ac:chgData name="Paul Lizer" userId="914ef69c-230e-461a-9dbc-590f89d3ef73" providerId="ADAL" clId="{10F47351-9E8E-4913-B3A9-122A0466DC5A}" dt="2021-08-20T14:40:57.079" v="1" actId="1076"/>
          <ac:spMkLst>
            <pc:docMk/>
            <pc:sldMk cId="2143689758" sldId="256"/>
            <ac:spMk id="31" creationId="{C3F74271-78F8-44D5-A856-6316117C2059}"/>
          </ac:spMkLst>
        </pc:spChg>
        <pc:spChg chg="mod">
          <ac:chgData name="Paul Lizer" userId="914ef69c-230e-461a-9dbc-590f89d3ef73" providerId="ADAL" clId="{10F47351-9E8E-4913-B3A9-122A0466DC5A}" dt="2021-08-20T14:40:57.079" v="1" actId="1076"/>
          <ac:spMkLst>
            <pc:docMk/>
            <pc:sldMk cId="2143689758" sldId="256"/>
            <ac:spMk id="34" creationId="{A35AEBAD-BACC-46AA-A2E0-50BB5264335E}"/>
          </ac:spMkLst>
        </pc:spChg>
        <pc:spChg chg="mod">
          <ac:chgData name="Paul Lizer" userId="914ef69c-230e-461a-9dbc-590f89d3ef73" providerId="ADAL" clId="{10F47351-9E8E-4913-B3A9-122A0466DC5A}" dt="2021-08-20T14:40:57.079" v="1" actId="1076"/>
          <ac:spMkLst>
            <pc:docMk/>
            <pc:sldMk cId="2143689758" sldId="256"/>
            <ac:spMk id="52" creationId="{D53E3031-CFCC-40CA-90A3-D4D48A2C7C91}"/>
          </ac:spMkLst>
        </pc:spChg>
        <pc:spChg chg="mod">
          <ac:chgData name="Paul Lizer" userId="914ef69c-230e-461a-9dbc-590f89d3ef73" providerId="ADAL" clId="{10F47351-9E8E-4913-B3A9-122A0466DC5A}" dt="2021-08-20T14:40:57.079" v="1" actId="1076"/>
          <ac:spMkLst>
            <pc:docMk/>
            <pc:sldMk cId="2143689758" sldId="256"/>
            <ac:spMk id="78" creationId="{43B24B90-FC9D-48CE-AE25-DADF63D8677D}"/>
          </ac:spMkLst>
        </pc:spChg>
        <pc:spChg chg="mod">
          <ac:chgData name="Paul Lizer" userId="914ef69c-230e-461a-9dbc-590f89d3ef73" providerId="ADAL" clId="{10F47351-9E8E-4913-B3A9-122A0466DC5A}" dt="2021-08-20T14:40:57.079" v="1" actId="1076"/>
          <ac:spMkLst>
            <pc:docMk/>
            <pc:sldMk cId="2143689758" sldId="256"/>
            <ac:spMk id="86" creationId="{E0E71316-3500-412C-B1C9-8765224287E9}"/>
          </ac:spMkLst>
        </pc:spChg>
        <pc:spChg chg="mod">
          <ac:chgData name="Paul Lizer" userId="914ef69c-230e-461a-9dbc-590f89d3ef73" providerId="ADAL" clId="{10F47351-9E8E-4913-B3A9-122A0466DC5A}" dt="2021-08-20T14:40:57.079" v="1" actId="1076"/>
          <ac:spMkLst>
            <pc:docMk/>
            <pc:sldMk cId="2143689758" sldId="256"/>
            <ac:spMk id="94" creationId="{8FEE7DF8-25FE-4697-80D3-115052BBB16C}"/>
          </ac:spMkLst>
        </pc:s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32" creationId="{60D29BE2-012A-4255-9A6E-6519DD35E4E3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33" creationId="{C977D576-1B1C-477B-AB1D-6872B0756CAD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42" creationId="{CD4A661C-C423-4AA2-9DEB-EB39595EF454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43" creationId="{C65FE31E-7C1A-401B-B23D-25F041A9CBBF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72" creationId="{02C075DD-8643-4A0C-9C59-71B47A526E0B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73" creationId="{5BB3902B-CFAE-4AFE-A21B-7796BB42EBA7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80" creationId="{E167EEEE-7B90-41FC-B0EF-E3A5829E5742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83" creationId="{905B6615-4DC7-4664-8E1B-68C28D86C3AD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87" creationId="{6A332567-5491-4D88-8500-85E00B10A1BB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90" creationId="{6604423C-6045-4BF4-A751-388A557425B9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96" creationId="{B235F872-DEAA-47EC-90F1-F529DF727395}"/>
          </ac:grpSpMkLst>
        </pc:grpChg>
        <pc:grpChg chg="mod">
          <ac:chgData name="Paul Lizer" userId="914ef69c-230e-461a-9dbc-590f89d3ef73" providerId="ADAL" clId="{10F47351-9E8E-4913-B3A9-122A0466DC5A}" dt="2021-08-20T14:40:57.079" v="1" actId="1076"/>
          <ac:grpSpMkLst>
            <pc:docMk/>
            <pc:sldMk cId="2143689758" sldId="256"/>
            <ac:grpSpMk id="99" creationId="{9AAFDE18-6F30-42C3-8104-862DFAD1CBEE}"/>
          </ac:grpSpMkLst>
        </pc:grp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7" creationId="{0D008BC6-55DE-4EB9-9A25-FEA11C025BC1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15" creationId="{83D2F464-4B18-4B1F-84EB-3022BDFEF205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17" creationId="{1FC0FF96-E806-4BD9-B9AF-0285C8347EA3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71" creationId="{A10461B8-284A-4D5A-9F74-0D06FFEA7B0A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75" creationId="{0ABD1CE2-26E9-4AF1-B6ED-C1007AADB2CF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77" creationId="{8F43D8AD-C9C4-4467-9714-E3AD5DB90FA7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79" creationId="{907FFE09-8224-4079-8677-8A7FF10DB346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93" creationId="{319E22C9-4954-4A6C-9EFF-4CAA8C101A20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95" creationId="{49984AD8-D494-4496-A066-142DDFAADF23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104" creationId="{29E1AB98-2AD4-4412-8F94-1F1F68D606BD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105" creationId="{0675FC73-BA6D-49AE-B178-0BDFC2637ED4}"/>
          </ac:picMkLst>
        </pc:picChg>
        <pc:picChg chg="mod">
          <ac:chgData name="Paul Lizer" userId="914ef69c-230e-461a-9dbc-590f89d3ef73" providerId="ADAL" clId="{10F47351-9E8E-4913-B3A9-122A0466DC5A}" dt="2021-08-20T14:40:57.079" v="1" actId="1076"/>
          <ac:picMkLst>
            <pc:docMk/>
            <pc:sldMk cId="2143689758" sldId="256"/>
            <ac:picMk id="106" creationId="{8BFA846D-7F7E-4FF1-A5ED-AD605AF6BCCC}"/>
          </ac:picMkLst>
        </pc:picChg>
      </pc:sldChg>
      <pc:sldChg chg="addSp delSp modSp new mod">
        <pc:chgData name="Paul Lizer" userId="914ef69c-230e-461a-9dbc-590f89d3ef73" providerId="ADAL" clId="{10F47351-9E8E-4913-B3A9-122A0466DC5A}" dt="2021-08-20T14:41:55.914" v="23" actId="1076"/>
        <pc:sldMkLst>
          <pc:docMk/>
          <pc:sldMk cId="3870630013" sldId="257"/>
        </pc:sldMkLst>
        <pc:spChg chg="del mod">
          <ac:chgData name="Paul Lizer" userId="914ef69c-230e-461a-9dbc-590f89d3ef73" providerId="ADAL" clId="{10F47351-9E8E-4913-B3A9-122A0466DC5A}" dt="2021-08-20T14:41:06.543" v="4" actId="478"/>
          <ac:spMkLst>
            <pc:docMk/>
            <pc:sldMk cId="3870630013" sldId="257"/>
            <ac:spMk id="2" creationId="{D0C24E14-E99E-4538-8B2E-0F4C6424F7B6}"/>
          </ac:spMkLst>
        </pc:spChg>
        <pc:spChg chg="del mod">
          <ac:chgData name="Paul Lizer" userId="914ef69c-230e-461a-9dbc-590f89d3ef73" providerId="ADAL" clId="{10F47351-9E8E-4913-B3A9-122A0466DC5A}" dt="2021-08-20T14:41:06.543" v="4" actId="478"/>
          <ac:spMkLst>
            <pc:docMk/>
            <pc:sldMk cId="3870630013" sldId="257"/>
            <ac:spMk id="3" creationId="{ABB95AED-CBE2-4D7F-A36F-C9F90811DA57}"/>
          </ac:spMkLst>
        </pc:spChg>
        <pc:spChg chg="add del mod">
          <ac:chgData name="Paul Lizer" userId="914ef69c-230e-461a-9dbc-590f89d3ef73" providerId="ADAL" clId="{10F47351-9E8E-4913-B3A9-122A0466DC5A}" dt="2021-08-20T14:41:08.529" v="6"/>
          <ac:spMkLst>
            <pc:docMk/>
            <pc:sldMk cId="3870630013" sldId="257"/>
            <ac:spMk id="4" creationId="{1A881859-0BCD-410E-8CAC-6142222D3AC6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8" creationId="{1A8C9720-CF9B-4814-BB21-C9424AF5D415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11" creationId="{E8804460-387C-4E84-93A9-27145F96C589}"/>
          </ac:spMkLst>
        </pc:spChg>
        <pc:spChg chg="add del mod">
          <ac:chgData name="Paul Lizer" userId="914ef69c-230e-461a-9dbc-590f89d3ef73" providerId="ADAL" clId="{10F47351-9E8E-4913-B3A9-122A0466DC5A}" dt="2021-08-20T14:41:08.529" v="6"/>
          <ac:spMkLst>
            <pc:docMk/>
            <pc:sldMk cId="3870630013" sldId="257"/>
            <ac:spMk id="12" creationId="{B0876048-E21C-40FC-B62D-A0A1F45FE0A5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15" creationId="{E239E2A8-9C62-49BA-BBD1-938D6234D6C4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18" creationId="{1FFE089B-BDC4-45A8-B8F2-40255A010A7F}"/>
          </ac:spMkLst>
        </pc:spChg>
        <pc:spChg chg="add del mod">
          <ac:chgData name="Paul Lizer" userId="914ef69c-230e-461a-9dbc-590f89d3ef73" providerId="ADAL" clId="{10F47351-9E8E-4913-B3A9-122A0466DC5A}" dt="2021-08-20T14:41:08.529" v="6"/>
          <ac:spMkLst>
            <pc:docMk/>
            <pc:sldMk cId="3870630013" sldId="257"/>
            <ac:spMk id="20" creationId="{DF9A1597-C8A3-46A1-B2C7-3FCF99659F7D}"/>
          </ac:spMkLst>
        </pc:spChg>
        <pc:spChg chg="add del mod">
          <ac:chgData name="Paul Lizer" userId="914ef69c-230e-461a-9dbc-590f89d3ef73" providerId="ADAL" clId="{10F47351-9E8E-4913-B3A9-122A0466DC5A}" dt="2021-08-20T14:41:08.529" v="6"/>
          <ac:spMkLst>
            <pc:docMk/>
            <pc:sldMk cId="3870630013" sldId="257"/>
            <ac:spMk id="33" creationId="{87AC5299-6279-48C5-8070-659EDA084BA1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37" creationId="{F891EF02-39D9-48E5-A70C-E8DBAA64F508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40" creationId="{4D5FE7A1-311B-409D-8EA3-D75607196B0E}"/>
          </ac:spMkLst>
        </pc:spChg>
        <pc:spChg chg="add del mod">
          <ac:chgData name="Paul Lizer" userId="914ef69c-230e-461a-9dbc-590f89d3ef73" providerId="ADAL" clId="{10F47351-9E8E-4913-B3A9-122A0466DC5A}" dt="2021-08-20T14:41:08.529" v="6"/>
          <ac:spMkLst>
            <pc:docMk/>
            <pc:sldMk cId="3870630013" sldId="257"/>
            <ac:spMk id="41" creationId="{A892CA10-D942-4A49-AF81-201EFAC504DB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44" creationId="{D768F810-8B50-4931-887C-D8FEF41495B0}"/>
          </ac:spMkLst>
        </pc:spChg>
        <pc:spChg chg="mod">
          <ac:chgData name="Paul Lizer" userId="914ef69c-230e-461a-9dbc-590f89d3ef73" providerId="ADAL" clId="{10F47351-9E8E-4913-B3A9-122A0466DC5A}" dt="2021-08-20T14:41:07.110" v="5"/>
          <ac:spMkLst>
            <pc:docMk/>
            <pc:sldMk cId="3870630013" sldId="257"/>
            <ac:spMk id="47" creationId="{D402C944-ADFF-40C2-BA1A-409D6B45F9CA}"/>
          </ac:spMkLst>
        </pc:spChg>
        <pc:spChg chg="add del mod">
          <ac:chgData name="Paul Lizer" userId="914ef69c-230e-461a-9dbc-590f89d3ef73" providerId="ADAL" clId="{10F47351-9E8E-4913-B3A9-122A0466DC5A}" dt="2021-08-20T14:41:08.529" v="6"/>
          <ac:spMkLst>
            <pc:docMk/>
            <pc:sldMk cId="3870630013" sldId="257"/>
            <ac:spMk id="49" creationId="{DEBC46CC-2916-46EE-AC9C-58AB5E50ED75}"/>
          </ac:spMkLst>
        </pc:s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6" creationId="{98743539-4CF8-4E50-9E67-3BB10D3E865A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9" creationId="{32CDEEA1-FC18-453F-AEAA-C72FA1977DBB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13" creationId="{E58D2522-EE14-495D-B8E8-684FA24C0899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16" creationId="{AC5CB64F-323F-4FD8-98D3-3B1F480ABAF1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22" creationId="{4B4D7F75-563D-4D05-85DF-05FFE1842BB4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25" creationId="{E09406E1-AA5E-41C5-85CF-3E76276D6741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35" creationId="{C0CD20B4-2C8F-42C9-827E-ED52EA504DE2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38" creationId="{92FE02E5-A3E7-4C02-A2AE-8116CBB556AA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42" creationId="{1DB3B6AF-F15C-4216-984B-85064F31557C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45" creationId="{BD139913-844B-4723-B8FD-995CC2D35858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51" creationId="{53AEF8D5-8E2A-4AFE-B992-73E55C64DBDC}"/>
          </ac:grpSpMkLst>
        </pc:grpChg>
        <pc:grpChg chg="add del mod">
          <ac:chgData name="Paul Lizer" userId="914ef69c-230e-461a-9dbc-590f89d3ef73" providerId="ADAL" clId="{10F47351-9E8E-4913-B3A9-122A0466DC5A}" dt="2021-08-20T14:41:08.529" v="6"/>
          <ac:grpSpMkLst>
            <pc:docMk/>
            <pc:sldMk cId="3870630013" sldId="257"/>
            <ac:grpSpMk id="54" creationId="{23E74010-1C97-46E8-A1B6-1EDCFEFA98BE}"/>
          </ac:grpSpMkLst>
        </pc:grp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5" creationId="{F135EEC9-9B6E-45EA-8EA8-454B4E737423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7" creationId="{B3970968-4B72-4FDA-B132-ECB82EBA2735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10" creationId="{2B011F5A-1C15-4522-97AA-1A83FC20B89A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14" creationId="{EAEDABAE-AB29-4513-95D6-613AEF40062F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17" creationId="{982832CD-272F-450D-8352-CC72177FE4A6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19" creationId="{6376CB1C-4495-482E-9ACC-5BA9FDB1175F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21" creationId="{D7DA3487-C796-4E84-A989-05300F3D93C2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23" creationId="{A55BF868-10B1-4735-829C-47670273465F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24" creationId="{F986AA23-B770-471A-B9E7-5F33DB31C5A4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26" creationId="{FF91EB6C-28B1-4F37-95E3-BFE5D8366DAA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27" creationId="{B577496C-D48C-43B6-895D-A59455711D9F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28" creationId="{84D7291A-5597-4881-8E70-F29FC616469E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29" creationId="{6C08479D-FC98-4CAB-B3D7-B1A71E6E4D96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30" creationId="{2E4AC486-BFB1-4B37-8479-8516F6EEF0D9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31" creationId="{20A343E2-3278-41E4-A6FE-FD881F2D3D54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32" creationId="{3A53812C-6273-40BA-A450-0513D6F512FA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34" creationId="{052E8390-F9B7-423B-979F-63410CBAF628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36" creationId="{22A8C816-7BAB-4EF0-B2DD-CAFE7588A4A9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39" creationId="{686D5062-69AC-44FE-9EB3-0044A5621A5B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43" creationId="{2D484729-439C-440D-A88E-DB60E113657B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46" creationId="{429C85B2-77C8-43C3-A5CC-612168FA6F9F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48" creationId="{30DF335C-2B1C-4F11-BA01-C423B97F95E0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50" creationId="{A5D94E36-DE18-4C16-95DE-0E136482F4C1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52" creationId="{7B4FE61E-41F7-4C3C-8C73-A9B8CB81F43F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53" creationId="{B1370F9F-54B1-4D2B-B622-E7845BF34773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55" creationId="{F53BECA4-B926-4986-A00A-1C7326CAE38B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56" creationId="{E36237D6-FAEF-477F-B6DC-71A74EA03DB9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57" creationId="{B699DD72-272B-427A-ABDE-AA78E0708D42}"/>
          </ac:picMkLst>
        </pc:picChg>
        <pc:picChg chg="mod">
          <ac:chgData name="Paul Lizer" userId="914ef69c-230e-461a-9dbc-590f89d3ef73" providerId="ADAL" clId="{10F47351-9E8E-4913-B3A9-122A0466DC5A}" dt="2021-08-20T14:41:07.110" v="5"/>
          <ac:picMkLst>
            <pc:docMk/>
            <pc:sldMk cId="3870630013" sldId="257"/>
            <ac:picMk id="58" creationId="{58DCD609-0703-424B-BCB8-27AC54DBA57B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59" creationId="{B852B9A0-4A51-4599-B353-587C680BD3B3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60" creationId="{D2FF85C8-2737-4859-BB57-D426854655AA}"/>
          </ac:picMkLst>
        </pc:picChg>
        <pc:picChg chg="add del mod">
          <ac:chgData name="Paul Lizer" userId="914ef69c-230e-461a-9dbc-590f89d3ef73" providerId="ADAL" clId="{10F47351-9E8E-4913-B3A9-122A0466DC5A}" dt="2021-08-20T14:41:08.529" v="6"/>
          <ac:picMkLst>
            <pc:docMk/>
            <pc:sldMk cId="3870630013" sldId="257"/>
            <ac:picMk id="61" creationId="{8A70E7FF-ADB0-4264-9E3E-F577A4B43E82}"/>
          </ac:picMkLst>
        </pc:picChg>
        <pc:picChg chg="add mod">
          <ac:chgData name="Paul Lizer" userId="914ef69c-230e-461a-9dbc-590f89d3ef73" providerId="ADAL" clId="{10F47351-9E8E-4913-B3A9-122A0466DC5A}" dt="2021-08-20T14:41:53.310" v="22" actId="1076"/>
          <ac:picMkLst>
            <pc:docMk/>
            <pc:sldMk cId="3870630013" sldId="257"/>
            <ac:picMk id="63" creationId="{731EF205-5B36-4AFB-9483-4B2B4F36A532}"/>
          </ac:picMkLst>
        </pc:picChg>
        <pc:picChg chg="add del mod">
          <ac:chgData name="Paul Lizer" userId="914ef69c-230e-461a-9dbc-590f89d3ef73" providerId="ADAL" clId="{10F47351-9E8E-4913-B3A9-122A0466DC5A}" dt="2021-08-20T14:41:36.472" v="14" actId="22"/>
          <ac:picMkLst>
            <pc:docMk/>
            <pc:sldMk cId="3870630013" sldId="257"/>
            <ac:picMk id="65" creationId="{F44B3D25-54DD-432D-A697-9BAAC4C9B808}"/>
          </ac:picMkLst>
        </pc:picChg>
        <pc:picChg chg="add mod">
          <ac:chgData name="Paul Lizer" userId="914ef69c-230e-461a-9dbc-590f89d3ef73" providerId="ADAL" clId="{10F47351-9E8E-4913-B3A9-122A0466DC5A}" dt="2021-08-20T14:41:55.914" v="23" actId="1076"/>
          <ac:picMkLst>
            <pc:docMk/>
            <pc:sldMk cId="3870630013" sldId="257"/>
            <ac:picMk id="67" creationId="{648F4130-9D90-49A0-8B8A-31622048F8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79C5-CF10-406A-8B97-EABF9E73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93E67-5DFB-45A9-AEDB-26E92438E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AA07-16E8-4C37-812B-77C7E76B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0C92-89CC-4B66-B5A7-0E1A4982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A5E5-923E-4D16-A6DF-79A22E9E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0C0-70E3-45B7-B285-D3B35FC8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2742-7F3A-4E03-92E5-D2BD3B35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2B2B-D60F-4274-A76B-3393D235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D572-88AB-4247-BE2F-EC3CE01F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A5A5-90FC-49F3-877B-6EDA209D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B560-57B5-4D5C-811B-EFF24FD3A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F0D1-DA3B-4689-BC77-3C8FAC509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272D-E281-4235-A42E-2AE3757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0669C-8F12-4C57-8E80-DFB69209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85A7-882C-4F3A-AF18-C5485DE8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A65E-BD72-4F1E-AC62-DCA10961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A0C9-8B05-4FA6-AE62-3FA2FEE7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FF93-21BD-41F6-B8D7-360F8569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8309-1340-40E7-97EE-B45F06BD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5FF6-1AA6-4241-A909-84A47157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4FE-BC89-4A15-974F-128F469F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9688A-F86E-41E3-8AD0-DD6276BD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A587-4C48-4C84-A8EB-E611886A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462E-E95C-44EA-8648-AB7DCBD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0915-BF61-4D3C-97A7-4903F7C5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15B6-CA92-4F02-9D58-B28C3F1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03B4-AB9E-4DD6-80E3-9C0D11AA1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58841-0EC2-4826-8DFF-E1D5E249D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9291-5E91-4039-A9F2-96E4FBAE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521EC-6AC0-443D-BF33-5C726C1B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3108-ADB7-4A69-9E38-6A72A10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B0D2-E8BF-47DF-8A5C-418C70DF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2451-0ECB-44BA-A529-BA14717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911C-1E52-4AB3-BDB7-14E588D9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837F0-CBE3-4D2D-B1BA-40833D902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29C4-7148-47C9-9C90-1183465A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CBACE-AD2D-4099-AECA-2C0FC609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AA602-EFF9-4859-8F3D-082CD040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364C8-D8EE-427B-8E6E-6C20C091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96D-8B8E-453E-9FEA-B387BA45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4AB13-64F5-4B14-B862-33E531A2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85900-905D-409C-85E5-2D7F6228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94636-928D-4DE5-A5C6-B072ED26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0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6005B-38C6-46AF-912B-68F6300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B5DEF-653E-4B80-B4E6-D1E2F72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5974-DBF8-45D2-96C9-D9B46C2F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CB9A-EF6E-4C9D-A057-9F5B2B40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B3CF-7CC6-4362-AB0C-4695FF1A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A4295-F04F-4D23-B906-80C5A4BC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C4D02-7FF8-4C32-ACAC-F2A7EA31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3F02-5A0A-4F57-8C59-B2D1695F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AB76-E08F-4444-805C-B21E601D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1954-BA3A-4EA5-B37B-075232B4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1277E-5F39-4138-977F-F4D06A81E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F2E56-9FEF-404F-8985-793E0924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25D3-28A9-48E0-96DB-1C9948E3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29CE-3CA6-4969-B423-B9A69CC6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B1A2-78C6-413E-A7EC-0C4C9415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74D73-371A-4B7C-98CA-521643BB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5027-82E5-44CF-9E34-D33DC4C6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487B-C01B-4DBF-8AE2-0DEBDD727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C1FA-FBB5-4A15-8F05-608ECD37848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093-5A1F-44A3-92B6-8AA337CDA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9051-CA09-405A-B0A7-FA1EDD4D1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7045-EEE6-40AA-83B3-259FD6B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F74271-78F8-44D5-A856-6316117C2059}"/>
              </a:ext>
            </a:extLst>
          </p:cNvPr>
          <p:cNvSpPr/>
          <p:nvPr/>
        </p:nvSpPr>
        <p:spPr>
          <a:xfrm>
            <a:off x="-233925" y="932110"/>
            <a:ext cx="3667760" cy="2098040"/>
          </a:xfrm>
          <a:prstGeom prst="roundRect">
            <a:avLst>
              <a:gd name="adj" fmla="val 6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Azure Alert (Scale Up VM)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08BC6-55DE-4EB9-9A25-FEA11C02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193" y="595900"/>
            <a:ext cx="670946" cy="56388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977D576-1B1C-477B-AB1D-6872B0756CAD}"/>
              </a:ext>
            </a:extLst>
          </p:cNvPr>
          <p:cNvGrpSpPr/>
          <p:nvPr/>
        </p:nvGrpSpPr>
        <p:grpSpPr>
          <a:xfrm>
            <a:off x="1571120" y="1558866"/>
            <a:ext cx="1554480" cy="1233071"/>
            <a:chOff x="2375162" y="3215357"/>
            <a:chExt cx="1554480" cy="123307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3DD4AD-D554-4F5F-A4DA-B56EB4CC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082" y="3215357"/>
              <a:ext cx="548640" cy="54864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750B11-0121-48BA-A18F-6FACA3DFEFCE}"/>
                </a:ext>
              </a:extLst>
            </p:cNvPr>
            <p:cNvSpPr txBox="1"/>
            <p:nvPr/>
          </p:nvSpPr>
          <p:spPr>
            <a:xfrm>
              <a:off x="2375162" y="3802097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Average &gt; 70% for 15 min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D29BE2-012A-4255-9A6E-6519DD35E4E3}"/>
              </a:ext>
            </a:extLst>
          </p:cNvPr>
          <p:cNvGrpSpPr/>
          <p:nvPr/>
        </p:nvGrpSpPr>
        <p:grpSpPr>
          <a:xfrm>
            <a:off x="-90039" y="1521832"/>
            <a:ext cx="1554480" cy="1264920"/>
            <a:chOff x="904241" y="3177257"/>
            <a:chExt cx="1554480" cy="12649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4E5E2D-7BE9-4A52-B95B-9A0E2FDA7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7161" y="3177257"/>
              <a:ext cx="548640" cy="6248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F19348-7C91-42B7-9D48-D769FCF8591E}"/>
                </a:ext>
              </a:extLst>
            </p:cNvPr>
            <p:cNvSpPr txBox="1"/>
            <p:nvPr/>
          </p:nvSpPr>
          <p:spPr>
            <a:xfrm>
              <a:off x="904241" y="3802097"/>
              <a:ext cx="155448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Eval every 1 min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5AEBAD-BACC-46AA-A2E0-50BB5264335E}"/>
              </a:ext>
            </a:extLst>
          </p:cNvPr>
          <p:cNvSpPr/>
          <p:nvPr/>
        </p:nvSpPr>
        <p:spPr>
          <a:xfrm>
            <a:off x="4240493" y="874415"/>
            <a:ext cx="3667760" cy="2098040"/>
          </a:xfrm>
          <a:prstGeom prst="roundRect">
            <a:avLst>
              <a:gd name="adj" fmla="val 6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Automation Account (w/ Run As)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5FE31E-7C1A-401B-B23D-25F041A9CBBF}"/>
              </a:ext>
            </a:extLst>
          </p:cNvPr>
          <p:cNvGrpSpPr/>
          <p:nvPr/>
        </p:nvGrpSpPr>
        <p:grpSpPr>
          <a:xfrm>
            <a:off x="6135333" y="1570296"/>
            <a:ext cx="1554480" cy="1221641"/>
            <a:chOff x="6757794" y="1017560"/>
            <a:chExt cx="1554480" cy="122164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E34397-EC18-42AE-B590-B6B401EE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1184" y="1017560"/>
              <a:ext cx="647700" cy="52578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C9ACB6-3CF3-4B58-A393-10F8A1094F4F}"/>
                </a:ext>
              </a:extLst>
            </p:cNvPr>
            <p:cNvSpPr txBox="1"/>
            <p:nvPr/>
          </p:nvSpPr>
          <p:spPr>
            <a:xfrm>
              <a:off x="6757794" y="1592870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Azure PowerShell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4A661C-C423-4AA2-9DEB-EB39595EF454}"/>
              </a:ext>
            </a:extLst>
          </p:cNvPr>
          <p:cNvGrpSpPr/>
          <p:nvPr/>
        </p:nvGrpSpPr>
        <p:grpSpPr>
          <a:xfrm>
            <a:off x="4474174" y="1521832"/>
            <a:ext cx="1554480" cy="1271171"/>
            <a:chOff x="5096635" y="969096"/>
            <a:chExt cx="1554480" cy="12711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7ED4E4-31CA-4C3B-B8B0-E094DCF97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9555" y="969096"/>
              <a:ext cx="548640" cy="6019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D92D87-2252-465C-8611-D7B094A68125}"/>
                </a:ext>
              </a:extLst>
            </p:cNvPr>
            <p:cNvSpPr txBox="1"/>
            <p:nvPr/>
          </p:nvSpPr>
          <p:spPr>
            <a:xfrm>
              <a:off x="5096635" y="1593936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Runbook to Scale Up VM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FC0FF96-E806-4BD9-B9AF-0285C8347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639" y="592475"/>
            <a:ext cx="563880" cy="56388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53E3031-CFCC-40CA-90A3-D4D48A2C7C91}"/>
              </a:ext>
            </a:extLst>
          </p:cNvPr>
          <p:cNvSpPr/>
          <p:nvPr/>
        </p:nvSpPr>
        <p:spPr>
          <a:xfrm>
            <a:off x="8947862" y="874415"/>
            <a:ext cx="3667760" cy="2098040"/>
          </a:xfrm>
          <a:prstGeom prst="roundRect">
            <a:avLst>
              <a:gd name="adj" fmla="val 6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Machine(s)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D2F464-4B18-4B1F-84EB-3022BDFEF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4854" y="592796"/>
            <a:ext cx="606016" cy="56323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BB3902B-CFAE-4AFE-A21B-7796BB42EBA7}"/>
              </a:ext>
            </a:extLst>
          </p:cNvPr>
          <p:cNvGrpSpPr/>
          <p:nvPr/>
        </p:nvGrpSpPr>
        <p:grpSpPr>
          <a:xfrm>
            <a:off x="9398134" y="1573423"/>
            <a:ext cx="565430" cy="939350"/>
            <a:chOff x="7857042" y="1357667"/>
            <a:chExt cx="565430" cy="93935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C482AA6-F507-46CC-BC7C-AF66F1A4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58592" y="2106517"/>
              <a:ext cx="563880" cy="1905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200B5F0-DACF-40E8-AFA6-6A85BEBB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042" y="1357667"/>
              <a:ext cx="548640" cy="54864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2C075DD-8643-4A0C-9C59-71B47A526E0B}"/>
              </a:ext>
            </a:extLst>
          </p:cNvPr>
          <p:cNvGrpSpPr/>
          <p:nvPr/>
        </p:nvGrpSpPr>
        <p:grpSpPr>
          <a:xfrm>
            <a:off x="11049414" y="1573423"/>
            <a:ext cx="1142758" cy="939350"/>
            <a:chOff x="9508322" y="1357667"/>
            <a:chExt cx="1142758" cy="93935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4ADA64C-0197-4CD1-B55D-E2E71DFAA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09872" y="2106517"/>
              <a:ext cx="563880" cy="1905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F6302D-1B1E-4E85-8A19-60FC92D4A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8322" y="1357667"/>
              <a:ext cx="548640" cy="54864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C46C09F-2648-4888-9C0B-3123B8CE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200" y="2106517"/>
              <a:ext cx="563880" cy="1905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69E85FA-8E17-4B95-AE22-0A3D78343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5650" y="1357667"/>
              <a:ext cx="548640" cy="548640"/>
            </a:xfrm>
            <a:prstGeom prst="rect">
              <a:avLst/>
            </a:prstGeom>
          </p:spPr>
        </p:pic>
      </p:grpSp>
      <p:pic>
        <p:nvPicPr>
          <p:cNvPr id="71" name="Graphic 70" descr="Chevron arrows with solid fill">
            <a:extLst>
              <a:ext uri="{FF2B5EF4-FFF2-40B4-BE49-F238E27FC236}">
                <a16:creationId xmlns:a16="http://schemas.microsoft.com/office/drawing/2014/main" id="{A10461B8-284A-4D5A-9F74-0D06FFEA7B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0190413" y="1727021"/>
            <a:ext cx="632153" cy="632153"/>
          </a:xfrm>
          <a:prstGeom prst="rect">
            <a:avLst/>
          </a:prstGeom>
        </p:spPr>
      </p:pic>
      <p:pic>
        <p:nvPicPr>
          <p:cNvPr id="75" name="Graphic 74" descr="Chevron arrows with solid fill">
            <a:extLst>
              <a:ext uri="{FF2B5EF4-FFF2-40B4-BE49-F238E27FC236}">
                <a16:creationId xmlns:a16="http://schemas.microsoft.com/office/drawing/2014/main" id="{0ABD1CE2-26E9-4AF1-B6ED-C1007AADB2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472605" y="1607358"/>
            <a:ext cx="632153" cy="632153"/>
          </a:xfrm>
          <a:prstGeom prst="rect">
            <a:avLst/>
          </a:prstGeom>
        </p:spPr>
      </p:pic>
      <p:pic>
        <p:nvPicPr>
          <p:cNvPr id="77" name="Graphic 76" descr="Chevron arrows with solid fill">
            <a:extLst>
              <a:ext uri="{FF2B5EF4-FFF2-40B4-BE49-F238E27FC236}">
                <a16:creationId xmlns:a16="http://schemas.microsoft.com/office/drawing/2014/main" id="{8F43D8AD-C9C4-4467-9714-E3AD5DB90F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8119183" y="1607359"/>
            <a:ext cx="632153" cy="632153"/>
          </a:xfrm>
          <a:prstGeom prst="rect">
            <a:avLst/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B24B90-FC9D-48CE-AE25-DADF63D8677D}"/>
              </a:ext>
            </a:extLst>
          </p:cNvPr>
          <p:cNvSpPr/>
          <p:nvPr/>
        </p:nvSpPr>
        <p:spPr>
          <a:xfrm>
            <a:off x="-323720" y="4234610"/>
            <a:ext cx="3667760" cy="2098040"/>
          </a:xfrm>
          <a:prstGeom prst="roundRect">
            <a:avLst>
              <a:gd name="adj" fmla="val 6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Azure Alert (Scale Down VM)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07FFE09-8224-4079-8677-8A7FF10D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193" y="3956095"/>
            <a:ext cx="670946" cy="56388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167EEEE-7B90-41FC-B0EF-E3A5829E5742}"/>
              </a:ext>
            </a:extLst>
          </p:cNvPr>
          <p:cNvGrpSpPr/>
          <p:nvPr/>
        </p:nvGrpSpPr>
        <p:grpSpPr>
          <a:xfrm>
            <a:off x="1571120" y="4919061"/>
            <a:ext cx="1554480" cy="1233071"/>
            <a:chOff x="2375162" y="3215357"/>
            <a:chExt cx="1554480" cy="123307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D109C33-4085-47A6-A549-BD7D3463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082" y="3215357"/>
              <a:ext cx="548640" cy="54864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2AB596-72EA-4E6D-8EB6-17E0D6C338D8}"/>
                </a:ext>
              </a:extLst>
            </p:cNvPr>
            <p:cNvSpPr txBox="1"/>
            <p:nvPr/>
          </p:nvSpPr>
          <p:spPr>
            <a:xfrm>
              <a:off x="2375162" y="3802097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Average &lt; 10% for 30 min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5B6615-4DC7-4664-8E1B-68C28D86C3AD}"/>
              </a:ext>
            </a:extLst>
          </p:cNvPr>
          <p:cNvGrpSpPr/>
          <p:nvPr/>
        </p:nvGrpSpPr>
        <p:grpSpPr>
          <a:xfrm>
            <a:off x="-90039" y="4882027"/>
            <a:ext cx="1554480" cy="1264920"/>
            <a:chOff x="904241" y="3177257"/>
            <a:chExt cx="1554480" cy="1264920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9D50335-5C2B-4F82-A3FD-BD690DE4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7161" y="3177257"/>
              <a:ext cx="548640" cy="62484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C619EF-2229-4A91-9F61-9C555A0C2703}"/>
                </a:ext>
              </a:extLst>
            </p:cNvPr>
            <p:cNvSpPr txBox="1"/>
            <p:nvPr/>
          </p:nvSpPr>
          <p:spPr>
            <a:xfrm>
              <a:off x="904241" y="3802097"/>
              <a:ext cx="155448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Eval every 1 min</a:t>
              </a:r>
            </a:p>
          </p:txBody>
        </p: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0E71316-3500-412C-B1C9-8765224287E9}"/>
              </a:ext>
            </a:extLst>
          </p:cNvPr>
          <p:cNvSpPr/>
          <p:nvPr/>
        </p:nvSpPr>
        <p:spPr>
          <a:xfrm>
            <a:off x="4240493" y="4234610"/>
            <a:ext cx="3667760" cy="2098040"/>
          </a:xfrm>
          <a:prstGeom prst="roundRect">
            <a:avLst>
              <a:gd name="adj" fmla="val 6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Automation Account (w/ Run As)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A332567-5491-4D88-8500-85E00B10A1BB}"/>
              </a:ext>
            </a:extLst>
          </p:cNvPr>
          <p:cNvGrpSpPr/>
          <p:nvPr/>
        </p:nvGrpSpPr>
        <p:grpSpPr>
          <a:xfrm>
            <a:off x="6135333" y="4930491"/>
            <a:ext cx="1554480" cy="1221641"/>
            <a:chOff x="6757794" y="1017560"/>
            <a:chExt cx="1554480" cy="1221641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F72AE1-D670-40C6-8190-3BF1D8394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1184" y="1017560"/>
              <a:ext cx="647700" cy="52578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FE2D483-2B70-4F2C-B328-91D90AECE862}"/>
                </a:ext>
              </a:extLst>
            </p:cNvPr>
            <p:cNvSpPr txBox="1"/>
            <p:nvPr/>
          </p:nvSpPr>
          <p:spPr>
            <a:xfrm>
              <a:off x="6757794" y="1592870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Azure PowerShell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04423C-6045-4BF4-A751-388A557425B9}"/>
              </a:ext>
            </a:extLst>
          </p:cNvPr>
          <p:cNvGrpSpPr/>
          <p:nvPr/>
        </p:nvGrpSpPr>
        <p:grpSpPr>
          <a:xfrm>
            <a:off x="4474174" y="4882027"/>
            <a:ext cx="1554480" cy="1271171"/>
            <a:chOff x="5096635" y="969096"/>
            <a:chExt cx="1554480" cy="1271171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836C583-C809-472D-AB44-16AA35CC6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9555" y="969096"/>
              <a:ext cx="548640" cy="60198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BCBA7E-F6DE-4034-9F59-52D3A2768BA7}"/>
                </a:ext>
              </a:extLst>
            </p:cNvPr>
            <p:cNvSpPr txBox="1"/>
            <p:nvPr/>
          </p:nvSpPr>
          <p:spPr>
            <a:xfrm>
              <a:off x="5096635" y="1593936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Runbook to Scale Up VM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319E22C9-4954-4A6C-9EFF-4CAA8C101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639" y="3952670"/>
            <a:ext cx="563880" cy="563880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FEE7DF8-25FE-4697-80D3-115052BBB16C}"/>
              </a:ext>
            </a:extLst>
          </p:cNvPr>
          <p:cNvSpPr/>
          <p:nvPr/>
        </p:nvSpPr>
        <p:spPr>
          <a:xfrm>
            <a:off x="8947862" y="4234610"/>
            <a:ext cx="3667760" cy="2098040"/>
          </a:xfrm>
          <a:prstGeom prst="roundRect">
            <a:avLst>
              <a:gd name="adj" fmla="val 6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Machine(s)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9984AD8-D494-4496-A066-142DDFAAD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4854" y="3952991"/>
            <a:ext cx="606016" cy="563238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B235F872-DEAA-47EC-90F1-F529DF727395}"/>
              </a:ext>
            </a:extLst>
          </p:cNvPr>
          <p:cNvGrpSpPr/>
          <p:nvPr/>
        </p:nvGrpSpPr>
        <p:grpSpPr>
          <a:xfrm>
            <a:off x="11609952" y="4978515"/>
            <a:ext cx="565430" cy="939350"/>
            <a:chOff x="7857042" y="1357667"/>
            <a:chExt cx="565430" cy="93935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66158503-6D9A-4240-90B3-38B04EAB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58592" y="2106517"/>
              <a:ext cx="563880" cy="1905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F50CCE8-D7EF-4EB9-9F78-40346EEA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042" y="1357667"/>
              <a:ext cx="548640" cy="54864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AFDE18-6F30-42C3-8104-862DFAD1CBEE}"/>
              </a:ext>
            </a:extLst>
          </p:cNvPr>
          <p:cNvGrpSpPr/>
          <p:nvPr/>
        </p:nvGrpSpPr>
        <p:grpSpPr>
          <a:xfrm>
            <a:off x="9398134" y="4978515"/>
            <a:ext cx="1142758" cy="939350"/>
            <a:chOff x="9508322" y="1357667"/>
            <a:chExt cx="1142758" cy="939350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4F1C67E-C4DE-4DDD-A76B-50E4F9E81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09872" y="2106517"/>
              <a:ext cx="563880" cy="1905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570B032B-6E82-4BC7-BB14-179F10744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8322" y="1357667"/>
              <a:ext cx="548640" cy="54864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D8FAAD2-BB3C-4946-B62B-B6EA6FFEC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200" y="2106517"/>
              <a:ext cx="563880" cy="19050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568326A-8007-4DEB-8266-B3ACCD21F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5650" y="1357667"/>
              <a:ext cx="548640" cy="548640"/>
            </a:xfrm>
            <a:prstGeom prst="rect">
              <a:avLst/>
            </a:prstGeom>
          </p:spPr>
        </p:pic>
      </p:grpSp>
      <p:pic>
        <p:nvPicPr>
          <p:cNvPr id="104" name="Graphic 103" descr="Chevron arrows with solid fill">
            <a:extLst>
              <a:ext uri="{FF2B5EF4-FFF2-40B4-BE49-F238E27FC236}">
                <a16:creationId xmlns:a16="http://schemas.microsoft.com/office/drawing/2014/main" id="{29E1AB98-2AD4-4412-8F94-1F1F68D606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0759346" y="5132113"/>
            <a:ext cx="632153" cy="632153"/>
          </a:xfrm>
          <a:prstGeom prst="rect">
            <a:avLst/>
          </a:prstGeom>
        </p:spPr>
      </p:pic>
      <p:pic>
        <p:nvPicPr>
          <p:cNvPr id="105" name="Graphic 104" descr="Chevron arrows with solid fill">
            <a:extLst>
              <a:ext uri="{FF2B5EF4-FFF2-40B4-BE49-F238E27FC236}">
                <a16:creationId xmlns:a16="http://schemas.microsoft.com/office/drawing/2014/main" id="{0675FC73-BA6D-49AE-B178-0BDFC2637E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472605" y="4967553"/>
            <a:ext cx="632153" cy="632153"/>
          </a:xfrm>
          <a:prstGeom prst="rect">
            <a:avLst/>
          </a:prstGeom>
        </p:spPr>
      </p:pic>
      <p:pic>
        <p:nvPicPr>
          <p:cNvPr id="106" name="Graphic 105" descr="Chevron arrows with solid fill">
            <a:extLst>
              <a:ext uri="{FF2B5EF4-FFF2-40B4-BE49-F238E27FC236}">
                <a16:creationId xmlns:a16="http://schemas.microsoft.com/office/drawing/2014/main" id="{8BFA846D-7F7E-4FF1-A5ED-AD605AF6BC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8119183" y="4967554"/>
            <a:ext cx="632153" cy="6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8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31EF205-5B36-4AFB-9483-4B2B4F36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8" y="1077126"/>
            <a:ext cx="11574684" cy="2131060"/>
          </a:xfrm>
          <a:prstGeom prst="rect">
            <a:avLst/>
          </a:prstGeom>
        </p:spPr>
      </p:pic>
      <p:pic>
        <p:nvPicPr>
          <p:cNvPr id="67" name="Picture 6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48F4130-9D90-49A0-8B8A-31622048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58" y="3697644"/>
            <a:ext cx="11574684" cy="20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3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Lizer</dc:creator>
  <cp:lastModifiedBy>Paul Lizer</cp:lastModifiedBy>
  <cp:revision>1</cp:revision>
  <dcterms:created xsi:type="dcterms:W3CDTF">2021-08-20T14:00:48Z</dcterms:created>
  <dcterms:modified xsi:type="dcterms:W3CDTF">2021-08-20T14:42:11Z</dcterms:modified>
</cp:coreProperties>
</file>