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9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D14F-0C5E-4C49-8F93-F7A506778DB1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5026-3B4B-CF4D-970C-03471296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75393" y="2375167"/>
            <a:ext cx="3986261" cy="1675660"/>
          </a:xfrm>
          <a:custGeom>
            <a:avLst/>
            <a:gdLst>
              <a:gd name="connsiteX0" fmla="*/ 0 w 3986261"/>
              <a:gd name="connsiteY0" fmla="*/ 1669671 h 1689268"/>
              <a:gd name="connsiteX1" fmla="*/ 1234683 w 3986261"/>
              <a:gd name="connsiteY1" fmla="*/ 1493298 h 1689268"/>
              <a:gd name="connsiteX2" fmla="*/ 2704543 w 3986261"/>
              <a:gd name="connsiteY2" fmla="*/ 258681 h 1689268"/>
              <a:gd name="connsiteX3" fmla="*/ 3986261 w 3986261"/>
              <a:gd name="connsiteY3" fmla="*/ 0 h 1689268"/>
              <a:gd name="connsiteX0" fmla="*/ 0 w 3986261"/>
              <a:gd name="connsiteY0" fmla="*/ 1669671 h 1675660"/>
              <a:gd name="connsiteX1" fmla="*/ 1234683 w 3986261"/>
              <a:gd name="connsiteY1" fmla="*/ 1387474 h 1675660"/>
              <a:gd name="connsiteX2" fmla="*/ 2704543 w 3986261"/>
              <a:gd name="connsiteY2" fmla="*/ 258681 h 1675660"/>
              <a:gd name="connsiteX3" fmla="*/ 3986261 w 3986261"/>
              <a:gd name="connsiteY3" fmla="*/ 0 h 16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6261" h="1675660">
                <a:moveTo>
                  <a:pt x="0" y="1669671"/>
                </a:moveTo>
                <a:cubicBezTo>
                  <a:pt x="391963" y="1699067"/>
                  <a:pt x="783926" y="1622639"/>
                  <a:pt x="1234683" y="1387474"/>
                </a:cubicBezTo>
                <a:cubicBezTo>
                  <a:pt x="1685440" y="1152309"/>
                  <a:pt x="2245947" y="489927"/>
                  <a:pt x="2704543" y="258681"/>
                </a:cubicBezTo>
                <a:cubicBezTo>
                  <a:pt x="3163139" y="27435"/>
                  <a:pt x="3986261" y="0"/>
                  <a:pt x="398626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75393" y="1149314"/>
            <a:ext cx="3986261" cy="1675660"/>
          </a:xfrm>
          <a:custGeom>
            <a:avLst/>
            <a:gdLst>
              <a:gd name="connsiteX0" fmla="*/ 0 w 3986261"/>
              <a:gd name="connsiteY0" fmla="*/ 1669671 h 1689268"/>
              <a:gd name="connsiteX1" fmla="*/ 1234683 w 3986261"/>
              <a:gd name="connsiteY1" fmla="*/ 1493298 h 1689268"/>
              <a:gd name="connsiteX2" fmla="*/ 2704543 w 3986261"/>
              <a:gd name="connsiteY2" fmla="*/ 258681 h 1689268"/>
              <a:gd name="connsiteX3" fmla="*/ 3986261 w 3986261"/>
              <a:gd name="connsiteY3" fmla="*/ 0 h 1689268"/>
              <a:gd name="connsiteX0" fmla="*/ 0 w 3986261"/>
              <a:gd name="connsiteY0" fmla="*/ 1669671 h 1675660"/>
              <a:gd name="connsiteX1" fmla="*/ 1234683 w 3986261"/>
              <a:gd name="connsiteY1" fmla="*/ 1387474 h 1675660"/>
              <a:gd name="connsiteX2" fmla="*/ 2704543 w 3986261"/>
              <a:gd name="connsiteY2" fmla="*/ 258681 h 1675660"/>
              <a:gd name="connsiteX3" fmla="*/ 3986261 w 3986261"/>
              <a:gd name="connsiteY3" fmla="*/ 0 h 16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6261" h="1675660">
                <a:moveTo>
                  <a:pt x="0" y="1669671"/>
                </a:moveTo>
                <a:cubicBezTo>
                  <a:pt x="391963" y="1699067"/>
                  <a:pt x="783926" y="1622639"/>
                  <a:pt x="1234683" y="1387474"/>
                </a:cubicBezTo>
                <a:cubicBezTo>
                  <a:pt x="1685440" y="1152309"/>
                  <a:pt x="2245947" y="489927"/>
                  <a:pt x="2704543" y="258681"/>
                </a:cubicBezTo>
                <a:cubicBezTo>
                  <a:pt x="3163139" y="27435"/>
                  <a:pt x="3986261" y="0"/>
                  <a:pt x="398626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V="1">
            <a:off x="4879936" y="658462"/>
            <a:ext cx="23517" cy="19753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44788" y="1646155"/>
            <a:ext cx="23517" cy="19753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10769" y="4050827"/>
            <a:ext cx="430375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10769" y="2824974"/>
            <a:ext cx="430375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10769" y="1599121"/>
            <a:ext cx="430375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4519" y="3866161"/>
            <a:ext cx="7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0</a:t>
            </a:r>
            <a:endParaRPr lang="en-US" baseline="-25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4519" y="2629910"/>
            <a:ext cx="91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0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dirty="0" err="1" smtClean="0">
                <a:latin typeface="Times"/>
                <a:cs typeface="Times"/>
              </a:rPr>
              <a:t>Δp</a:t>
            </a:r>
            <a:endParaRPr lang="en-US" baseline="-250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4222" y="1599121"/>
            <a:ext cx="90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519" y="1433576"/>
            <a:ext cx="10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0 </a:t>
            </a:r>
            <a:r>
              <a:rPr lang="en-US" dirty="0" smtClean="0">
                <a:latin typeface="Times"/>
                <a:cs typeface="Times"/>
              </a:rPr>
              <a:t>+ 2Δp</a:t>
            </a:r>
            <a:endParaRPr lang="en-US" baseline="-25000" dirty="0">
              <a:latin typeface="Times"/>
              <a:cs typeface="Time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833" y="3621541"/>
            <a:ext cx="5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ξ</a:t>
            </a:r>
            <a:r>
              <a:rPr lang="en-US" baseline="-25000" dirty="0" smtClean="0">
                <a:latin typeface="Times"/>
                <a:cs typeface="Times"/>
              </a:rPr>
              <a:t>0</a:t>
            </a:r>
            <a:endParaRPr lang="en-US" baseline="-250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833" y="2375167"/>
            <a:ext cx="9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ξ</a:t>
            </a:r>
            <a:r>
              <a:rPr lang="en-US" baseline="-25000" dirty="0" smtClean="0">
                <a:latin typeface="Times"/>
                <a:cs typeface="Times"/>
              </a:rPr>
              <a:t>0</a:t>
            </a:r>
            <a:r>
              <a:rPr lang="en-US" dirty="0" smtClean="0">
                <a:latin typeface="Times"/>
                <a:cs typeface="Times"/>
              </a:rPr>
              <a:t> + </a:t>
            </a:r>
            <a:r>
              <a:rPr lang="en-US" dirty="0" err="1" smtClean="0">
                <a:latin typeface="Times"/>
                <a:cs typeface="Times"/>
              </a:rPr>
              <a:t>Δ</a:t>
            </a:r>
            <a:r>
              <a:rPr lang="en-US" dirty="0" err="1">
                <a:latin typeface="Times"/>
                <a:cs typeface="Times"/>
              </a:rPr>
              <a:t>ξ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4205" y="2086036"/>
            <a:ext cx="30573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04345" y="2999242"/>
            <a:ext cx="54044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3750" y="1433576"/>
            <a:ext cx="0" cy="38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03750" y="2539782"/>
            <a:ext cx="0" cy="52277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3</cp:revision>
  <dcterms:created xsi:type="dcterms:W3CDTF">2014-11-24T19:37:40Z</dcterms:created>
  <dcterms:modified xsi:type="dcterms:W3CDTF">2014-11-24T19:47:27Z</dcterms:modified>
</cp:coreProperties>
</file>