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4572000"/>
  <p:notesSz cx="6858000" cy="9144000"/>
  <p:defaultTextStyle>
    <a:defPPr>
      <a:defRPr lang="en-US"/>
    </a:defPPr>
    <a:lvl1pPr marL="0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28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578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866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154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443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732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01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30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>
        <p:scale>
          <a:sx n="120" d="100"/>
          <a:sy n="120" d="100"/>
        </p:scale>
        <p:origin x="1152" y="688"/>
      </p:cViewPr>
      <p:guideLst>
        <p:guide orient="horz" pos="14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241"/>
          <p:cNvGrpSpPr/>
          <p:nvPr/>
        </p:nvGrpSpPr>
        <p:grpSpPr>
          <a:xfrm>
            <a:off x="648616" y="156828"/>
            <a:ext cx="5560769" cy="4258344"/>
            <a:chOff x="667182" y="142953"/>
            <a:chExt cx="5560769" cy="4258344"/>
          </a:xfrm>
        </p:grpSpPr>
        <p:sp>
          <p:nvSpPr>
            <p:cNvPr id="206" name="Rectangle 205"/>
            <p:cNvSpPr/>
            <p:nvPr/>
          </p:nvSpPr>
          <p:spPr>
            <a:xfrm>
              <a:off x="2498707" y="3181892"/>
              <a:ext cx="1863270" cy="603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67182" y="142953"/>
              <a:ext cx="2461989" cy="1215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098343" y="142953"/>
              <a:ext cx="3129605" cy="607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361060" y="762555"/>
              <a:ext cx="620480" cy="1257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361064" y="1970111"/>
              <a:ext cx="1866887" cy="24311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67182" y="1362334"/>
              <a:ext cx="1835165" cy="18233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667185" y="142958"/>
              <a:ext cx="5560763" cy="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667185" y="3789685"/>
              <a:ext cx="5560763" cy="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67185" y="3181897"/>
              <a:ext cx="5560763" cy="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67185" y="2574114"/>
              <a:ext cx="5560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667185" y="1966321"/>
              <a:ext cx="5560763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667185" y="1358526"/>
              <a:ext cx="5560762" cy="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67185" y="750748"/>
              <a:ext cx="5560762" cy="3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>
              <a:off x="667184" y="142958"/>
              <a:ext cx="1" cy="4254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274974" y="146784"/>
              <a:ext cx="0" cy="4250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882763" y="142957"/>
              <a:ext cx="0" cy="4254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499622" y="142957"/>
              <a:ext cx="0" cy="4254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3120102" y="142957"/>
              <a:ext cx="0" cy="4254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740582" y="142956"/>
              <a:ext cx="0" cy="4254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4361061" y="142956"/>
              <a:ext cx="0" cy="4254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4977921" y="142955"/>
              <a:ext cx="0" cy="4254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5594780" y="142954"/>
              <a:ext cx="0" cy="4254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227948" y="142954"/>
              <a:ext cx="0" cy="4254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67184" y="4397473"/>
              <a:ext cx="5560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3376270" y="2217954"/>
              <a:ext cx="104524" cy="104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1634045" y="472457"/>
              <a:ext cx="3591676" cy="35916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1345977" y="186552"/>
              <a:ext cx="4161485" cy="41614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3996750" y="396485"/>
              <a:ext cx="104524" cy="104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071264" y="1908980"/>
              <a:ext cx="610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charset="0"/>
                  <a:ea typeface="Courier New" charset="0"/>
                  <a:cs typeface="Courier New" charset="0"/>
                </a:rPr>
                <a:t>p0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071961" y="299064"/>
              <a:ext cx="610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charset="0"/>
                  <a:ea typeface="Courier New" charset="0"/>
                  <a:cs typeface="Courier New" charset="0"/>
                </a:rPr>
                <a:t>A</a:t>
              </a:r>
            </a:p>
          </p:txBody>
        </p:sp>
        <p:sp>
          <p:nvSpPr>
            <p:cNvPr id="236" name="Oval 235"/>
            <p:cNvSpPr/>
            <p:nvPr/>
          </p:nvSpPr>
          <p:spPr>
            <a:xfrm>
              <a:off x="2761222" y="2823827"/>
              <a:ext cx="104524" cy="104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2755300" y="3433532"/>
              <a:ext cx="104524" cy="104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2136223" y="2823827"/>
              <a:ext cx="104524" cy="104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39" name="Straight Connector 238"/>
            <p:cNvCxnSpPr/>
            <p:nvPr/>
          </p:nvCxnSpPr>
          <p:spPr>
            <a:xfrm>
              <a:off x="2240750" y="2876089"/>
              <a:ext cx="5204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>
              <a:off x="2807567" y="2928356"/>
              <a:ext cx="3459" cy="5051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2810062" y="2808649"/>
              <a:ext cx="610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charset="0"/>
                  <a:ea typeface="Courier New" charset="0"/>
                  <a:cs typeface="Courier New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6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 Ullrich</dc:creator>
  <cp:lastModifiedBy>Paul A Ullrich</cp:lastModifiedBy>
  <cp:revision>5</cp:revision>
  <dcterms:created xsi:type="dcterms:W3CDTF">2015-11-19T18:36:49Z</dcterms:created>
  <dcterms:modified xsi:type="dcterms:W3CDTF">2015-11-19T19:06:47Z</dcterms:modified>
</cp:coreProperties>
</file>