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27428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548578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822866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097154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1371443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1645732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192001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2194309" algn="l" defTabSz="54857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195" d="100"/>
          <a:sy n="195" d="100"/>
        </p:scale>
        <p:origin x="-472" y="-400"/>
      </p:cViewPr>
      <p:guideLst>
        <p:guide orient="horz" pos="14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373E-C614-8644-A779-C2A8E6BF525E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ECA2-75E7-274C-91CA-BA501E00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/>
          <p:cNvGrpSpPr/>
          <p:nvPr/>
        </p:nvGrpSpPr>
        <p:grpSpPr>
          <a:xfrm>
            <a:off x="648616" y="156828"/>
            <a:ext cx="5560769" cy="4258344"/>
            <a:chOff x="667182" y="142953"/>
            <a:chExt cx="5560769" cy="4258344"/>
          </a:xfrm>
        </p:grpSpPr>
        <p:sp>
          <p:nvSpPr>
            <p:cNvPr id="206" name="Rectangle 205"/>
            <p:cNvSpPr/>
            <p:nvPr/>
          </p:nvSpPr>
          <p:spPr>
            <a:xfrm>
              <a:off x="2498707" y="3181892"/>
              <a:ext cx="1863270" cy="603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67182" y="142953"/>
              <a:ext cx="2461989" cy="1215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098343" y="142953"/>
              <a:ext cx="3129605" cy="607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361060" y="762555"/>
              <a:ext cx="620480" cy="1257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361064" y="1970111"/>
              <a:ext cx="1866887" cy="24311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7182" y="1362334"/>
              <a:ext cx="1835165" cy="18233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667185" y="142958"/>
              <a:ext cx="5560763" cy="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667185" y="3789685"/>
              <a:ext cx="556076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67185" y="3181897"/>
              <a:ext cx="5560763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67185" y="2574114"/>
              <a:ext cx="5560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667185" y="1966321"/>
              <a:ext cx="5560763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667185" y="1358526"/>
              <a:ext cx="5560762" cy="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67185" y="750748"/>
              <a:ext cx="5560762" cy="3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667184" y="142958"/>
              <a:ext cx="1" cy="4254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274974" y="146784"/>
              <a:ext cx="0" cy="4250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882763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99622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120102" y="142957"/>
              <a:ext cx="0" cy="4254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740582" y="142956"/>
              <a:ext cx="0" cy="4254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4361061" y="142956"/>
              <a:ext cx="0" cy="4254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77921" y="142955"/>
              <a:ext cx="0" cy="4254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5594780" y="142954"/>
              <a:ext cx="0" cy="42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227948" y="142954"/>
              <a:ext cx="0" cy="4254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67184" y="4397473"/>
              <a:ext cx="5560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3376270" y="2217954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634045" y="472457"/>
              <a:ext cx="3591676" cy="35916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345977" y="186552"/>
              <a:ext cx="4161485" cy="41614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996750" y="396485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098136" y="1906497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p0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071961" y="299064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</a:p>
          </p:txBody>
        </p:sp>
        <p:sp>
          <p:nvSpPr>
            <p:cNvPr id="236" name="Oval 235"/>
            <p:cNvSpPr/>
            <p:nvPr/>
          </p:nvSpPr>
          <p:spPr>
            <a:xfrm>
              <a:off x="2761222" y="2823827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2755300" y="3433532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2136223" y="2823827"/>
              <a:ext cx="104524" cy="1045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2240750" y="2876089"/>
              <a:ext cx="5204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2807567" y="2928356"/>
              <a:ext cx="3459" cy="5051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2810062" y="2808649"/>
              <a:ext cx="610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charset="0"/>
                  <a:ea typeface="Courier New" charset="0"/>
                  <a:cs typeface="Courier New" charset="0"/>
                </a:rPr>
                <a:t>B</a:t>
              </a:r>
            </a:p>
          </p:txBody>
        </p:sp>
      </p:grpSp>
      <p:cxnSp>
        <p:nvCxnSpPr>
          <p:cNvPr id="243" name="Straight Connector 242"/>
          <p:cNvCxnSpPr>
            <a:stCxn id="230" idx="6"/>
            <a:endCxn id="231" idx="6"/>
          </p:cNvCxnSpPr>
          <p:nvPr/>
        </p:nvCxnSpPr>
        <p:spPr>
          <a:xfrm flipV="1">
            <a:off x="3462228" y="2282170"/>
            <a:ext cx="1744927" cy="1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0" idx="5"/>
            <a:endCxn id="232" idx="5"/>
          </p:cNvCxnSpPr>
          <p:nvPr/>
        </p:nvCxnSpPr>
        <p:spPr>
          <a:xfrm>
            <a:off x="3446921" y="2321046"/>
            <a:ext cx="1432540" cy="14314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3826434" y="1902459"/>
            <a:ext cx="61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sz="2000" baseline="-25000" dirty="0" smtClean="0">
                <a:latin typeface="Times" charset="0"/>
                <a:ea typeface="Times" charset="0"/>
                <a:cs typeface="Times" charset="0"/>
              </a:rPr>
              <a:t>0</a:t>
            </a:r>
            <a:endParaRPr lang="en-US" sz="2000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723098" y="2779791"/>
            <a:ext cx="61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sz="20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2000" baseline="-25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 Ullrich</dc:creator>
  <cp:lastModifiedBy>Paul A Ullrich</cp:lastModifiedBy>
  <cp:revision>7</cp:revision>
  <cp:lastPrinted>2015-11-19T19:07:03Z</cp:lastPrinted>
  <dcterms:created xsi:type="dcterms:W3CDTF">2015-11-19T18:36:49Z</dcterms:created>
  <dcterms:modified xsi:type="dcterms:W3CDTF">2015-11-19T19:14:09Z</dcterms:modified>
</cp:coreProperties>
</file>