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972800" cy="5486400"/>
  <p:notesSz cx="6858000" cy="9144000"/>
  <p:defaultTextStyle>
    <a:defPPr>
      <a:defRPr lang="en-US"/>
    </a:defPPr>
    <a:lvl1pPr marL="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50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700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50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4008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51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101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51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801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04" y="-296"/>
      </p:cViewPr>
      <p:guideLst>
        <p:guide orient="horz" pos="1728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04340"/>
            <a:ext cx="9326880" cy="117602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108960"/>
            <a:ext cx="768096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AED2-4106-1C4E-B48C-EAB7537C7223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4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AED2-4106-1C4E-B48C-EAB7537C7223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3931" y="175260"/>
            <a:ext cx="1480186" cy="374523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566" y="175260"/>
            <a:ext cx="4261484" cy="374523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AED2-4106-1C4E-B48C-EAB7537C7223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4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AED2-4106-1C4E-B48C-EAB7537C7223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4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3525520"/>
            <a:ext cx="9326880" cy="108966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325371"/>
            <a:ext cx="9326880" cy="120015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35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70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050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40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675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8101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45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080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AED2-4106-1C4E-B48C-EAB7537C7223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567" y="1023620"/>
            <a:ext cx="2870834" cy="289687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3280" y="1023620"/>
            <a:ext cx="2870836" cy="289687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AED2-4106-1C4E-B48C-EAB7537C7223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6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19710"/>
            <a:ext cx="987552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1" y="1228090"/>
            <a:ext cx="4848226" cy="51181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1" y="1739900"/>
            <a:ext cx="4848226" cy="316103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228090"/>
            <a:ext cx="4850130" cy="51181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1739900"/>
            <a:ext cx="4850130" cy="316103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AED2-4106-1C4E-B48C-EAB7537C7223}" type="datetimeFigureOut">
              <a:rPr lang="en-US" smtClean="0"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AED2-4106-1C4E-B48C-EAB7537C7223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2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AED2-4106-1C4E-B48C-EAB7537C7223}" type="datetimeFigureOut">
              <a:rPr lang="en-US" smtClean="0"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6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18440"/>
            <a:ext cx="3609976" cy="92964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18441"/>
            <a:ext cx="6134100" cy="468249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148081"/>
            <a:ext cx="3609976" cy="3752850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AED2-4106-1C4E-B48C-EAB7537C7223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9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3840480"/>
            <a:ext cx="6583680" cy="45339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490220"/>
            <a:ext cx="6583680" cy="3291840"/>
          </a:xfrm>
        </p:spPr>
        <p:txBody>
          <a:bodyPr/>
          <a:lstStyle>
            <a:lvl1pPr marL="0" indent="0">
              <a:buNone/>
              <a:defRPr sz="2200"/>
            </a:lvl1pPr>
            <a:lvl2pPr marL="313502" indent="0">
              <a:buNone/>
              <a:defRPr sz="1900"/>
            </a:lvl2pPr>
            <a:lvl3pPr marL="627004" indent="0">
              <a:buNone/>
              <a:defRPr sz="1600"/>
            </a:lvl3pPr>
            <a:lvl4pPr marL="940506" indent="0">
              <a:buNone/>
              <a:defRPr sz="1400"/>
            </a:lvl4pPr>
            <a:lvl5pPr marL="1254008" indent="0">
              <a:buNone/>
              <a:defRPr sz="1400"/>
            </a:lvl5pPr>
            <a:lvl6pPr marL="1567510" indent="0">
              <a:buNone/>
              <a:defRPr sz="1400"/>
            </a:lvl6pPr>
            <a:lvl7pPr marL="1881012" indent="0">
              <a:buNone/>
              <a:defRPr sz="1400"/>
            </a:lvl7pPr>
            <a:lvl8pPr marL="2194514" indent="0">
              <a:buNone/>
              <a:defRPr sz="1400"/>
            </a:lvl8pPr>
            <a:lvl9pPr marL="250801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4293870"/>
            <a:ext cx="6583680" cy="643890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AED2-4106-1C4E-B48C-EAB7537C7223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2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19710"/>
            <a:ext cx="9875520" cy="914400"/>
          </a:xfrm>
          <a:prstGeom prst="rect">
            <a:avLst/>
          </a:prstGeom>
        </p:spPr>
        <p:txBody>
          <a:bodyPr vert="horz" lIns="62700" tIns="31350" rIns="62700" bIns="3135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280161"/>
            <a:ext cx="9875520" cy="3620770"/>
          </a:xfrm>
          <a:prstGeom prst="rect">
            <a:avLst/>
          </a:prstGeom>
        </p:spPr>
        <p:txBody>
          <a:bodyPr vert="horz" lIns="62700" tIns="31350" rIns="62700" bIns="3135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5085080"/>
            <a:ext cx="2560320" cy="292100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AED2-4106-1C4E-B48C-EAB7537C7223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5085080"/>
            <a:ext cx="3474720" cy="292100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5085080"/>
            <a:ext cx="2560320" cy="292100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CA076-1915-E24D-8FF3-3A994E279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8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27" indent="-235127" algn="l" defTabSz="3135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41" indent="-195939" algn="l" defTabSz="313502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55" indent="-156751" algn="l" defTabSz="31350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7" indent="-156751" algn="l" defTabSz="31350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59" indent="-156751" algn="l" defTabSz="313502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261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763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265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4767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50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0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050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4008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751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101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1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801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/>
          <p:cNvCxnSpPr/>
          <p:nvPr/>
        </p:nvCxnSpPr>
        <p:spPr>
          <a:xfrm flipH="1">
            <a:off x="2759539" y="486947"/>
            <a:ext cx="1" cy="47093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427783" y="486947"/>
            <a:ext cx="1" cy="47093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778478" y="997991"/>
            <a:ext cx="3681236" cy="3692160"/>
          </a:xfrm>
          <a:prstGeom prst="rect">
            <a:avLst/>
          </a:prstGeom>
          <a:noFill/>
          <a:ln w="762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6454324" y="476083"/>
            <a:ext cx="1" cy="47093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8122568" y="476083"/>
            <a:ext cx="1" cy="47093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1187439" y="3647889"/>
            <a:ext cx="85263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1187439" y="1976183"/>
            <a:ext cx="85263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59714" y="988309"/>
            <a:ext cx="3681236" cy="3692160"/>
          </a:xfrm>
          <a:prstGeom prst="rect">
            <a:avLst/>
          </a:prstGeom>
          <a:noFill/>
          <a:ln w="762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60275" y="802609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57133" y="802609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29844" y="802609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947141" y="802609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60275" y="1796652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257133" y="1796652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29844" y="1796652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947141" y="1796652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260275" y="3446108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57133" y="3446108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929844" y="3446108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947141" y="3446108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60275" y="4451075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57133" y="4451075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29844" y="4451075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947141" y="4451075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590152" y="802609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562348" y="802609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235059" y="802609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590152" y="1796652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562348" y="1796652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235059" y="1796652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590152" y="3446108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62348" y="3446108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235059" y="3446108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590152" y="4451075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562348" y="4451075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235059" y="4451075"/>
            <a:ext cx="393248" cy="3932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42097" y="2057699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Helvetica"/>
                <a:cs typeface="Helvetica"/>
              </a:rPr>
              <a:t>A</a:t>
            </a:r>
            <a:endParaRPr lang="en-US" sz="2400" b="1" dirty="0">
              <a:latin typeface="Helvetica"/>
              <a:cs typeface="Helvetic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45563" y="1983725"/>
            <a:ext cx="1048236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759539" y="2321060"/>
            <a:ext cx="0" cy="9461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2759539" y="1319202"/>
            <a:ext cx="1" cy="37307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2108553" y="1976183"/>
            <a:ext cx="334821" cy="700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522293" y="3059248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B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5733015" y="3647889"/>
            <a:ext cx="420015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5459714" y="2321060"/>
            <a:ext cx="0" cy="9737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4734227" y="3647889"/>
            <a:ext cx="420015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459714" y="3960567"/>
            <a:ext cx="1" cy="37923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4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California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Ullrich</dc:creator>
  <cp:lastModifiedBy>Paul</cp:lastModifiedBy>
  <cp:revision>8</cp:revision>
  <dcterms:created xsi:type="dcterms:W3CDTF">2014-10-09T00:56:28Z</dcterms:created>
  <dcterms:modified xsi:type="dcterms:W3CDTF">2015-09-22T18:28:58Z</dcterms:modified>
</cp:coreProperties>
</file>