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972800" cy="5486400"/>
  <p:notesSz cx="6858000" cy="9144000"/>
  <p:defaultTextStyle>
    <a:defPPr>
      <a:defRPr lang="en-US"/>
    </a:defPPr>
    <a:lvl1pPr marL="0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3502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7004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0506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4008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7510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1012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4514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8016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99"/>
  </p:normalViewPr>
  <p:slideViewPr>
    <p:cSldViewPr snapToGrid="0" snapToObjects="1">
      <p:cViewPr varScale="1">
        <p:scale>
          <a:sx n="123" d="100"/>
          <a:sy n="123" d="100"/>
        </p:scale>
        <p:origin x="224" y="184"/>
      </p:cViewPr>
      <p:guideLst>
        <p:guide orient="horz" pos="1728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04340"/>
            <a:ext cx="9326880" cy="117602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108960"/>
            <a:ext cx="768096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3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AED2-4106-1C4E-B48C-EAB7537C722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A076-1915-E24D-8FF3-3A994E27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4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AED2-4106-1C4E-B48C-EAB7537C722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A076-1915-E24D-8FF3-3A994E27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3931" y="175260"/>
            <a:ext cx="1480186" cy="374523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566" y="175260"/>
            <a:ext cx="4261484" cy="374523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AED2-4106-1C4E-B48C-EAB7537C722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A076-1915-E24D-8FF3-3A994E27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4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AED2-4106-1C4E-B48C-EAB7537C722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A076-1915-E24D-8FF3-3A994E27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4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3525520"/>
            <a:ext cx="9326880" cy="108966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325371"/>
            <a:ext cx="9326880" cy="120015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35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70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4050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540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6751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8101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945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080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AED2-4106-1C4E-B48C-EAB7537C722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A076-1915-E24D-8FF3-3A994E27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4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567" y="1023620"/>
            <a:ext cx="2870834" cy="289687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3280" y="1023620"/>
            <a:ext cx="2870836" cy="289687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AED2-4106-1C4E-B48C-EAB7537C722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A076-1915-E24D-8FF3-3A994E27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6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19710"/>
            <a:ext cx="987552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1" y="1228090"/>
            <a:ext cx="4848226" cy="51181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1" y="1739900"/>
            <a:ext cx="4848226" cy="316103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228090"/>
            <a:ext cx="4850130" cy="51181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1739900"/>
            <a:ext cx="4850130" cy="316103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AED2-4106-1C4E-B48C-EAB7537C722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A076-1915-E24D-8FF3-3A994E27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AED2-4106-1C4E-B48C-EAB7537C722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A076-1915-E24D-8FF3-3A994E27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2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AED2-4106-1C4E-B48C-EAB7537C722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A076-1915-E24D-8FF3-3A994E27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6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18440"/>
            <a:ext cx="3609976" cy="92964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18441"/>
            <a:ext cx="6134100" cy="468249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148081"/>
            <a:ext cx="3609976" cy="3752850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AED2-4106-1C4E-B48C-EAB7537C722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A076-1915-E24D-8FF3-3A994E27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9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3840480"/>
            <a:ext cx="6583680" cy="45339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490220"/>
            <a:ext cx="6583680" cy="3291840"/>
          </a:xfrm>
        </p:spPr>
        <p:txBody>
          <a:bodyPr/>
          <a:lstStyle>
            <a:lvl1pPr marL="0" indent="0">
              <a:buNone/>
              <a:defRPr sz="2200"/>
            </a:lvl1pPr>
            <a:lvl2pPr marL="313502" indent="0">
              <a:buNone/>
              <a:defRPr sz="1900"/>
            </a:lvl2pPr>
            <a:lvl3pPr marL="627004" indent="0">
              <a:buNone/>
              <a:defRPr sz="1600"/>
            </a:lvl3pPr>
            <a:lvl4pPr marL="940506" indent="0">
              <a:buNone/>
              <a:defRPr sz="1400"/>
            </a:lvl4pPr>
            <a:lvl5pPr marL="1254008" indent="0">
              <a:buNone/>
              <a:defRPr sz="1400"/>
            </a:lvl5pPr>
            <a:lvl6pPr marL="1567510" indent="0">
              <a:buNone/>
              <a:defRPr sz="1400"/>
            </a:lvl6pPr>
            <a:lvl7pPr marL="1881012" indent="0">
              <a:buNone/>
              <a:defRPr sz="1400"/>
            </a:lvl7pPr>
            <a:lvl8pPr marL="2194514" indent="0">
              <a:buNone/>
              <a:defRPr sz="1400"/>
            </a:lvl8pPr>
            <a:lvl9pPr marL="2508016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4293870"/>
            <a:ext cx="6583680" cy="643890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AED2-4106-1C4E-B48C-EAB7537C722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A076-1915-E24D-8FF3-3A994E27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2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19710"/>
            <a:ext cx="9875520" cy="914400"/>
          </a:xfrm>
          <a:prstGeom prst="rect">
            <a:avLst/>
          </a:prstGeom>
        </p:spPr>
        <p:txBody>
          <a:bodyPr vert="horz" lIns="62700" tIns="31350" rIns="62700" bIns="3135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280161"/>
            <a:ext cx="9875520" cy="3620770"/>
          </a:xfrm>
          <a:prstGeom prst="rect">
            <a:avLst/>
          </a:prstGeom>
        </p:spPr>
        <p:txBody>
          <a:bodyPr vert="horz" lIns="62700" tIns="31350" rIns="62700" bIns="3135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5085080"/>
            <a:ext cx="2560320" cy="292100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1AED2-4106-1C4E-B48C-EAB7537C722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5085080"/>
            <a:ext cx="3474720" cy="292100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5085080"/>
            <a:ext cx="2560320" cy="292100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CA076-1915-E24D-8FF3-3A994E27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8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27" indent="-235127" algn="l" defTabSz="3135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41" indent="-195939" algn="l" defTabSz="313502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55" indent="-156751" algn="l" defTabSz="31350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57" indent="-156751" algn="l" defTabSz="31350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59" indent="-156751" algn="l" defTabSz="313502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4261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763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51265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64767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3502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04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0506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4008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67510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81012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14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08016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/>
          <p:cNvCxnSpPr/>
          <p:nvPr/>
        </p:nvCxnSpPr>
        <p:spPr>
          <a:xfrm flipH="1">
            <a:off x="2759539" y="486947"/>
            <a:ext cx="1" cy="47093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427783" y="486947"/>
            <a:ext cx="1" cy="47093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778478" y="997991"/>
            <a:ext cx="3681236" cy="3692160"/>
          </a:xfrm>
          <a:prstGeom prst="rect">
            <a:avLst/>
          </a:prstGeom>
          <a:noFill/>
          <a:ln w="762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6454324" y="476083"/>
            <a:ext cx="1" cy="47093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8122568" y="476083"/>
            <a:ext cx="1" cy="47093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1187439" y="3647889"/>
            <a:ext cx="85263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1187439" y="1976183"/>
            <a:ext cx="85263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59714" y="988309"/>
            <a:ext cx="3681236" cy="3692160"/>
          </a:xfrm>
          <a:prstGeom prst="rect">
            <a:avLst/>
          </a:prstGeom>
          <a:noFill/>
          <a:ln w="762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60275" y="802609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257133" y="802609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929844" y="802609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947141" y="802609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60275" y="1796652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257133" y="1796652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929844" y="1796652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947141" y="1796652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260275" y="3446108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133" y="3446108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929844" y="3446108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947141" y="3446108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60275" y="4451075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257133" y="4451075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29844" y="4451075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947141" y="4451075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590152" y="802609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562348" y="802609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235059" y="802609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590152" y="1796652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562348" y="1796652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235059" y="1796652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590152" y="3446108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62348" y="3446108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235059" y="3446108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590152" y="4451075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562348" y="4451075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235059" y="4451075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37285" y="2090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  <a:endParaRPr lang="en-US" sz="36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45563" y="1983725"/>
            <a:ext cx="1048236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759539" y="2321060"/>
            <a:ext cx="0" cy="9461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2759539" y="1319202"/>
            <a:ext cx="1" cy="37307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2108553" y="1976183"/>
            <a:ext cx="334821" cy="700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733015" y="3647889"/>
            <a:ext cx="420015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5459714" y="2321060"/>
            <a:ext cx="0" cy="9737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4734227" y="3647889"/>
            <a:ext cx="420015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59714" y="3960567"/>
            <a:ext cx="1" cy="37923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37459" y="290754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B</a:t>
            </a:r>
            <a:endParaRPr lang="en-US" sz="3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4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Courier New</vt:lpstr>
      <vt:lpstr>Arial</vt:lpstr>
      <vt:lpstr>Office Theme</vt:lpstr>
      <vt:lpstr>PowerPoint Presentation</vt:lpstr>
    </vt:vector>
  </TitlesOfParts>
  <Company>University of California Davis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Ullrich</dc:creator>
  <cp:lastModifiedBy>Paul Ullrich</cp:lastModifiedBy>
  <cp:revision>10</cp:revision>
  <cp:lastPrinted>2016-07-14T00:48:03Z</cp:lastPrinted>
  <dcterms:created xsi:type="dcterms:W3CDTF">2014-10-09T00:56:28Z</dcterms:created>
  <dcterms:modified xsi:type="dcterms:W3CDTF">2016-07-14T00:48:18Z</dcterms:modified>
</cp:coreProperties>
</file>