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>
      <p:cViewPr varScale="1">
        <p:scale>
          <a:sx n="116" d="100"/>
          <a:sy n="116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7816-D28B-4037-B0F6-16ED5358469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0D6-2189-4761-BA27-BE77F3EAF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7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90D6-2189-4761-BA27-BE77F3EAF7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7937B7-218A-402A-A7C8-7EE2712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5091D5-F087-4D54-AC73-D3FAF08B0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A480-60BF-43AB-BFB4-BD6AE4769AFC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500" dirty="0">
                <a:latin typeface="Muller ExtraBold" pitchFamily="2" charset="-52"/>
              </a:rPr>
              <a:t>Сайт</a:t>
            </a:r>
            <a:br>
              <a:rPr lang="ru-RU" sz="4500" dirty="0">
                <a:latin typeface="Muller ExtraBold" pitchFamily="2" charset="-52"/>
              </a:rPr>
            </a:br>
            <a:r>
              <a:rPr lang="ru-RU" sz="4500" dirty="0">
                <a:latin typeface="Muller ExtraBold" pitchFamily="2" charset="-52"/>
              </a:rPr>
              <a:t>«I</a:t>
            </a:r>
            <a:r>
              <a:rPr lang="en-US" sz="4500" dirty="0">
                <a:latin typeface="Muller ExtraBold" pitchFamily="2" charset="-52"/>
              </a:rPr>
              <a:t>T-</a:t>
            </a:r>
            <a:r>
              <a:rPr lang="ru-RU" sz="4500" dirty="0">
                <a:latin typeface="Muller ExtraBold" pitchFamily="2" charset="-52"/>
              </a:rPr>
              <a:t>журнал»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717032"/>
            <a:ext cx="6858000" cy="1655762"/>
          </a:xfrm>
        </p:spPr>
        <p:txBody>
          <a:bodyPr>
            <a:normAutofit/>
          </a:bodyPr>
          <a:lstStyle/>
          <a:p>
            <a:r>
              <a:rPr lang="ru-RU" sz="2000" i="1" dirty="0"/>
              <a:t>Авторы: Александр Смирнов, Арсений Якубовский, Митрохова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39884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Описание идеи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IT-</a:t>
            </a:r>
            <a:r>
              <a:rPr lang="ru-RU" sz="2400" dirty="0"/>
              <a:t>журнал - это интернет-издание, которое предоставляет своим читателям информацию о последних тенденциях и новостях в </a:t>
            </a:r>
            <a:r>
              <a:rPr lang="en-US" sz="2400" dirty="0"/>
              <a:t>IT-</a:t>
            </a:r>
            <a:r>
              <a:rPr lang="ru-RU" sz="2400" dirty="0"/>
              <a:t>сфере. На страницах "журнала" вы найдете статьи, обзоры и интервью, которые помогут вам быть в курсе всех событий в мире технологий. </a:t>
            </a:r>
            <a:r>
              <a:rPr lang="en-US" sz="2400" dirty="0"/>
              <a:t>IT-</a:t>
            </a:r>
            <a:r>
              <a:rPr lang="ru-RU" sz="2400" dirty="0"/>
              <a:t>журнал освещает широкий спектр тем, включая веб-разработку, мобильные технологии, искусственный интеллект, </a:t>
            </a:r>
            <a:r>
              <a:rPr lang="ru-RU" sz="2400" dirty="0" err="1"/>
              <a:t>блокчейн</a:t>
            </a:r>
            <a:r>
              <a:rPr lang="ru-RU" sz="2400" dirty="0"/>
              <a:t>, облачные технологии и многие другие. Мы публикуем материалы для разных категорий пользователей, от начинающих до опытных специалистов.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054953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данного проекта были библиотеки: </a:t>
            </a:r>
            <a:r>
              <a:rPr lang="en-US" b="1" i="1" dirty="0"/>
              <a:t>Flask, datetime, </a:t>
            </a:r>
            <a:r>
              <a:rPr lang="en-US" b="1" i="1" dirty="0" err="1"/>
              <a:t>os</a:t>
            </a:r>
            <a:r>
              <a:rPr lang="en-US" b="1" i="1" dirty="0"/>
              <a:t>, </a:t>
            </a:r>
            <a:r>
              <a:rPr lang="en-US" b="1" i="1" dirty="0" err="1"/>
              <a:t>flask_login</a:t>
            </a:r>
            <a:r>
              <a:rPr lang="en-US" b="1" i="1" dirty="0"/>
              <a:t>, </a:t>
            </a:r>
            <a:r>
              <a:rPr lang="en-US" b="1" i="1" dirty="0" err="1"/>
              <a:t>flask_sqlalchemy</a:t>
            </a:r>
            <a:r>
              <a:rPr lang="en-US" b="1" i="1" dirty="0"/>
              <a:t>, </a:t>
            </a:r>
            <a:r>
              <a:rPr lang="en-US" b="1" i="1" dirty="0" err="1"/>
              <a:t>werkzeug.security</a:t>
            </a:r>
            <a:r>
              <a:rPr lang="en-US" b="1" i="1" dirty="0"/>
              <a:t>, </a:t>
            </a:r>
            <a:r>
              <a:rPr lang="en-US" b="1" i="1" dirty="0" err="1"/>
              <a:t>flask_wtf</a:t>
            </a:r>
            <a:r>
              <a:rPr lang="en-US" b="1" i="1" dirty="0"/>
              <a:t>,</a:t>
            </a:r>
          </a:p>
          <a:p>
            <a:pPr marL="0" indent="0">
              <a:buNone/>
            </a:pPr>
            <a:r>
              <a:rPr lang="en-US" b="1" i="1" dirty="0" err="1"/>
              <a:t>wtforms</a:t>
            </a:r>
            <a:r>
              <a:rPr lang="en-US" b="1" i="1" dirty="0"/>
              <a:t>, </a:t>
            </a:r>
            <a:r>
              <a:rPr lang="en-US" b="1" i="1" dirty="0" err="1"/>
              <a:t>wtforms.validators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432187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236" y="807293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ru-RU" b="1" i="1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83B07724-20CD-D76D-4AA1-0FB52A09EF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49" y="2132856"/>
            <a:ext cx="6361301" cy="3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6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236" y="807293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ru-RU" b="1" i="1" dirty="0"/>
          </a:p>
        </p:txBody>
      </p:sp>
      <p:pic>
        <p:nvPicPr>
          <p:cNvPr id="4" name="Рисунок 8">
            <a:extLst>
              <a:ext uri="{FF2B5EF4-FFF2-40B4-BE49-F238E27FC236}">
                <a16:creationId xmlns:a16="http://schemas.microsoft.com/office/drawing/2014/main" id="{21BEB075-2473-E85D-5A2F-3464560C9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7" y="2161628"/>
            <a:ext cx="5940425" cy="34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1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236" y="807293"/>
            <a:ext cx="7886700" cy="1325563"/>
          </a:xfrm>
        </p:spPr>
        <p:txBody>
          <a:bodyPr/>
          <a:lstStyle/>
          <a:p>
            <a:r>
              <a:rPr lang="ru-RU" dirty="0">
                <a:latin typeface="Muller ExtraBold" pitchFamily="2" charset="-52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ru-RU" b="1" i="1" dirty="0"/>
          </a:p>
        </p:txBody>
      </p:sp>
      <p:pic>
        <p:nvPicPr>
          <p:cNvPr id="5" name="Рисунок 9">
            <a:extLst>
              <a:ext uri="{FF2B5EF4-FFF2-40B4-BE49-F238E27FC236}">
                <a16:creationId xmlns:a16="http://schemas.microsoft.com/office/drawing/2014/main" id="{6A262259-CC17-64A4-DE16-1216B919B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2144704"/>
            <a:ext cx="5940425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901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owerpointbase.com-91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powerpointbase.com-913</Template>
  <TotalTime>146</TotalTime>
  <Words>141</Words>
  <Application>Microsoft Macintosh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Muller ExtraBold</vt:lpstr>
      <vt:lpstr>powerpointbase.com-913</vt:lpstr>
      <vt:lpstr>Сайт «IT-журнал»</vt:lpstr>
      <vt:lpstr>Описание идеи</vt:lpstr>
      <vt:lpstr>Реализация</vt:lpstr>
      <vt:lpstr>Реализация</vt:lpstr>
      <vt:lpstr>Реализация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логотипов</dc:title>
  <dc:creator>usermi</dc:creator>
  <cp:lastModifiedBy>Microsoft Office User</cp:lastModifiedBy>
  <cp:revision>18</cp:revision>
  <dcterms:created xsi:type="dcterms:W3CDTF">2022-11-02T14:49:09Z</dcterms:created>
  <dcterms:modified xsi:type="dcterms:W3CDTF">2023-04-14T13:48:18Z</dcterms:modified>
</cp:coreProperties>
</file>