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6" r:id="rId6"/>
    <p:sldId id="267" r:id="rId7"/>
    <p:sldId id="271" r:id="rId8"/>
    <p:sldId id="269" r:id="rId9"/>
    <p:sldId id="27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7816-D28B-4037-B0F6-16ED5358469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0D6-2189-4761-BA27-BE77F3EAF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7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90D6-2189-4761-BA27-BE77F3EAF7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7937B7-218A-402A-A7C8-7EE2712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45091D5-F087-4D54-AC73-D3FAF08B0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480-60BF-43AB-BFB4-BD6AE4769AF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500" dirty="0" smtClean="0">
                <a:latin typeface="Muller ExtraBold" pitchFamily="2" charset="-52"/>
              </a:rPr>
              <a:t>Виртуальное казино</a:t>
            </a:r>
            <a:br>
              <a:rPr lang="ru-RU" sz="4500" dirty="0" smtClean="0">
                <a:latin typeface="Muller ExtraBold" pitchFamily="2" charset="-52"/>
              </a:rPr>
            </a:br>
            <a:r>
              <a:rPr lang="ru-RU" sz="4500" dirty="0" smtClean="0">
                <a:latin typeface="Muller ExtraBold" pitchFamily="2" charset="-52"/>
              </a:rPr>
              <a:t>«Пиковая Дама»</a:t>
            </a:r>
            <a:endParaRPr lang="ru-RU" sz="4500" dirty="0">
              <a:latin typeface="Muller ExtraBold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717032"/>
            <a:ext cx="6858000" cy="1655762"/>
          </a:xfrm>
        </p:spPr>
        <p:txBody>
          <a:bodyPr>
            <a:normAutofit/>
          </a:bodyPr>
          <a:lstStyle/>
          <a:p>
            <a:r>
              <a:rPr lang="ru-RU" sz="2000" i="1" dirty="0" smtClean="0"/>
              <a:t>Авторы: Александр Смирнов, Арсений Якубовский, Митрохова Полина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884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7886700" cy="1325563"/>
          </a:xfrm>
        </p:spPr>
        <p:txBody>
          <a:bodyPr/>
          <a:lstStyle/>
          <a:p>
            <a:r>
              <a:rPr lang="ru-RU" dirty="0" smtClean="0">
                <a:latin typeface="Muller ExtraBold" pitchFamily="2" charset="-52"/>
              </a:rPr>
              <a:t>Описание идеи</a:t>
            </a:r>
            <a:endParaRPr lang="ru-RU" dirty="0">
              <a:latin typeface="Muller ExtraBol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42088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Данная </a:t>
            </a:r>
            <a:r>
              <a:rPr lang="ru-RU" sz="2400" dirty="0"/>
              <a:t>игра представляет собой виртуальное казино, в котором пользователь сможет поиграть во всеми известные игры по типу слотов, </a:t>
            </a:r>
            <a:r>
              <a:rPr lang="ru-RU" sz="2400" dirty="0" err="1"/>
              <a:t>блэкджэк</a:t>
            </a:r>
            <a:r>
              <a:rPr lang="ru-RU" sz="2400" dirty="0"/>
              <a:t> и т.д. Пользователю при первом входе в игру будет дана начальная сумма, дальше все зависит от него. Проиграет ли он все, или сорвет </a:t>
            </a:r>
            <a:r>
              <a:rPr lang="ru-RU" sz="2400" dirty="0" err="1"/>
              <a:t>джекпот</a:t>
            </a:r>
            <a:r>
              <a:rPr lang="ru-RU" sz="2400" dirty="0"/>
              <a:t>?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054953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886700" cy="1325563"/>
          </a:xfrm>
        </p:spPr>
        <p:txBody>
          <a:bodyPr/>
          <a:lstStyle/>
          <a:p>
            <a:r>
              <a:rPr lang="ru-RU" dirty="0" smtClean="0">
                <a:latin typeface="Muller ExtraBold" pitchFamily="2" charset="-52"/>
              </a:rPr>
              <a:t>Реализация</a:t>
            </a:r>
            <a:endParaRPr lang="ru-RU" dirty="0">
              <a:latin typeface="Muller ExtraBol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70892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были библиотеки: </a:t>
            </a:r>
            <a:r>
              <a:rPr lang="en-US" b="1" i="1" dirty="0" err="1" smtClean="0"/>
              <a:t>pygame</a:t>
            </a:r>
            <a:r>
              <a:rPr lang="en-US" b="1" i="1" dirty="0" smtClean="0"/>
              <a:t>, random</a:t>
            </a:r>
            <a:r>
              <a:rPr lang="en-US" b="1" i="1" dirty="0"/>
              <a:t>, </a:t>
            </a:r>
            <a:r>
              <a:rPr lang="en-US" b="1" i="1" dirty="0" smtClean="0"/>
              <a:t>sqlite3, socket, sys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43218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Окно регистрации и входа</a:t>
            </a:r>
          </a:p>
          <a:p>
            <a:pPr marL="0" indent="0">
              <a:buNone/>
            </a:pPr>
            <a:r>
              <a:rPr lang="ru-RU" sz="2000" dirty="0" smtClean="0"/>
              <a:t>Чтобы войти в игру надо ввести логин, пароль и адрес сервера.</a:t>
            </a:r>
            <a:endParaRPr lang="ru-RU" sz="2000" dirty="0" smtClean="0"/>
          </a:p>
        </p:txBody>
      </p:sp>
      <p:pic>
        <p:nvPicPr>
          <p:cNvPr id="8" name="Объект 7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3728" y="3140968"/>
            <a:ext cx="4104456" cy="17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Главное окно выбора игр</a:t>
            </a:r>
          </a:p>
          <a:p>
            <a:pPr marL="0" indent="0">
              <a:buNone/>
            </a:pPr>
            <a:r>
              <a:rPr lang="ru-RU" sz="2000" dirty="0" smtClean="0"/>
              <a:t>Окно, выбора игр и редактирования аккаунта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67728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124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Игры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000" b="1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11560" y="2060848"/>
            <a:ext cx="3886200" cy="4351338"/>
          </a:xfrm>
        </p:spPr>
        <p:txBody>
          <a:bodyPr>
            <a:normAutofit/>
          </a:bodyPr>
          <a:lstStyle/>
          <a:p>
            <a:r>
              <a:rPr lang="ru-RU" sz="2300" dirty="0" err="1" smtClean="0"/>
              <a:t>Блэкджэк</a:t>
            </a:r>
            <a:endParaRPr lang="ru-RU" sz="2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9" y="2780928"/>
            <a:ext cx="3886200" cy="317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4029708" cy="317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20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Игры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000" b="1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11560" y="2060848"/>
            <a:ext cx="3886200" cy="4351338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Слоты</a:t>
            </a:r>
            <a:endParaRPr lang="ru-RU" sz="23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4032448" cy="241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4032448" cy="241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8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Игры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000" b="1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11560" y="2060848"/>
            <a:ext cx="3886200" cy="4351338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Сапер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89" y="1916832"/>
            <a:ext cx="28086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9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b="1" dirty="0" smtClean="0"/>
              <a:t>Окна редактирования информации</a:t>
            </a:r>
          </a:p>
          <a:p>
            <a:pPr marL="0" indent="0">
              <a:buNone/>
            </a:pPr>
            <a:r>
              <a:rPr lang="ru-RU" sz="2000" dirty="0" smtClean="0"/>
              <a:t>Можно изменить логин, пароль и пополнить баланс фишек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31071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75" y="2693712"/>
            <a:ext cx="3395859" cy="14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4581128"/>
            <a:ext cx="3819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80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1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powerpointbase.com-913</Template>
  <TotalTime>136</TotalTime>
  <Words>134</Words>
  <Application>Microsoft Office PowerPoint</Application>
  <PresentationFormat>Экран 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powerpointbase.com-913</vt:lpstr>
      <vt:lpstr>Виртуальное казино «Пиковая Дама»</vt:lpstr>
      <vt:lpstr>Описание идеи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логотипов</dc:title>
  <dc:creator>usermi</dc:creator>
  <cp:lastModifiedBy>usermi</cp:lastModifiedBy>
  <cp:revision>17</cp:revision>
  <dcterms:created xsi:type="dcterms:W3CDTF">2022-11-02T14:49:09Z</dcterms:created>
  <dcterms:modified xsi:type="dcterms:W3CDTF">2023-01-20T14:06:15Z</dcterms:modified>
</cp:coreProperties>
</file>