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7816-D28B-4037-B0F6-16ED5358469B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290D6-2189-4761-BA27-BE77F3EAF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7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290D6-2189-4761-BA27-BE77F3EAF72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94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F7937B7-218A-402A-A7C8-7EE2712BE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7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7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1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43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8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3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30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71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3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45091D5-F087-4D54-AC73-D3FAF08B02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A480-60BF-43AB-BFB4-BD6AE4769AF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3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000" dirty="0" smtClean="0">
                <a:latin typeface="Muller ExtraBold" pitchFamily="2" charset="-52"/>
              </a:rPr>
              <a:t>Генератор логотипов</a:t>
            </a:r>
            <a:endParaRPr lang="ru-RU" sz="5000" dirty="0">
              <a:latin typeface="Muller ExtraBold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i="1" dirty="0" smtClean="0"/>
              <a:t>Автор: Митрохова Полина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98848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484784"/>
            <a:ext cx="7886700" cy="1325563"/>
          </a:xfrm>
        </p:spPr>
        <p:txBody>
          <a:bodyPr/>
          <a:lstStyle/>
          <a:p>
            <a:r>
              <a:rPr lang="ru-RU" dirty="0" smtClean="0">
                <a:latin typeface="Muller ExtraBold" pitchFamily="2" charset="-52"/>
              </a:rPr>
              <a:t>Описание идеи</a:t>
            </a:r>
            <a:endParaRPr lang="ru-RU" dirty="0">
              <a:latin typeface="Muller ExtraBold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708920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300" dirty="0"/>
              <a:t>Пользователь вводит информацию о своем бренде: название, сферу деятельности, описание бренда и основные цвета. На основе этой информации генерируются различные </a:t>
            </a:r>
            <a:r>
              <a:rPr lang="ru-RU" sz="2300" dirty="0" smtClean="0"/>
              <a:t>логотипы</a:t>
            </a:r>
            <a:r>
              <a:rPr lang="en-US" sz="2300" dirty="0" smtClean="0"/>
              <a:t>.</a:t>
            </a:r>
            <a:endParaRPr lang="ru-RU" sz="2300" dirty="0"/>
          </a:p>
          <a:p>
            <a:pPr marL="0" indent="0"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054953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340768"/>
            <a:ext cx="7886700" cy="1325563"/>
          </a:xfrm>
        </p:spPr>
        <p:txBody>
          <a:bodyPr/>
          <a:lstStyle/>
          <a:p>
            <a:r>
              <a:rPr lang="ru-RU" dirty="0" smtClean="0">
                <a:latin typeface="Muller ExtraBold" pitchFamily="2" charset="-52"/>
              </a:rPr>
              <a:t>Реализация</a:t>
            </a:r>
            <a:endParaRPr lang="ru-RU" dirty="0">
              <a:latin typeface="Muller ExtraBold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70892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реализации данного проекта я использовала библиотеки: </a:t>
            </a:r>
            <a:r>
              <a:rPr lang="en-US" b="1" i="1" dirty="0" smtClean="0"/>
              <a:t>PyQt5, PIL</a:t>
            </a:r>
            <a:r>
              <a:rPr lang="en-US" b="1" i="1" dirty="0"/>
              <a:t>, random, sqlite3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9432187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886700" cy="1325563"/>
          </a:xfrm>
        </p:spPr>
        <p:txBody>
          <a:bodyPr/>
          <a:lstStyle/>
          <a:p>
            <a:r>
              <a:rPr lang="ru-RU" dirty="0">
                <a:latin typeface="Muller ExtraBold" pitchFamily="2" charset="-52"/>
              </a:rPr>
              <a:t>Реализация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3568" y="1628800"/>
            <a:ext cx="7848872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Класс </a:t>
            </a:r>
            <a:r>
              <a:rPr lang="en-US" sz="2000" b="1" dirty="0" err="1" smtClean="0"/>
              <a:t>MainPage</a:t>
            </a:r>
            <a:r>
              <a:rPr lang="en-US" sz="2000" dirty="0" smtClean="0"/>
              <a:t>:</a:t>
            </a:r>
            <a:r>
              <a:rPr lang="ru-RU" sz="2000" dirty="0" smtClean="0"/>
              <a:t> первое окно</a:t>
            </a:r>
            <a:endParaRPr lang="ru-RU" sz="2000" dirty="0" smtClean="0"/>
          </a:p>
          <a:p>
            <a:r>
              <a:rPr lang="ru-RU" sz="2000" dirty="0" smtClean="0"/>
              <a:t>Функция </a:t>
            </a:r>
            <a:r>
              <a:rPr lang="en-US" sz="2000" b="1" dirty="0" err="1" smtClean="0"/>
              <a:t>show_window</a:t>
            </a:r>
            <a:r>
              <a:rPr lang="ru-RU" sz="2000" dirty="0" smtClean="0"/>
              <a:t> отвечает за показ следующего окна при нажатии кнопки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01008"/>
            <a:ext cx="4047306" cy="291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40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886700" cy="1325563"/>
          </a:xfrm>
        </p:spPr>
        <p:txBody>
          <a:bodyPr/>
          <a:lstStyle/>
          <a:p>
            <a:r>
              <a:rPr lang="ru-RU" dirty="0">
                <a:latin typeface="Muller ExtraBold" pitchFamily="2" charset="-52"/>
              </a:rPr>
              <a:t>Реализация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1700808"/>
            <a:ext cx="3886200" cy="483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Класс </a:t>
            </a:r>
            <a:r>
              <a:rPr lang="en-US" sz="2000" b="1" dirty="0" err="1"/>
              <a:t>InformationPage</a:t>
            </a:r>
            <a:r>
              <a:rPr lang="en-US" sz="2000" dirty="0" smtClean="0"/>
              <a:t>: </a:t>
            </a:r>
            <a:r>
              <a:rPr lang="ru-RU" sz="2000" dirty="0" smtClean="0"/>
              <a:t>окно ввода информации</a:t>
            </a:r>
          </a:p>
          <a:p>
            <a:r>
              <a:rPr lang="ru-RU" sz="2000" dirty="0" smtClean="0"/>
              <a:t>Функция </a:t>
            </a:r>
            <a:r>
              <a:rPr lang="en-US" sz="2000" b="1" dirty="0" err="1" smtClean="0"/>
              <a:t>choose_color</a:t>
            </a:r>
            <a:r>
              <a:rPr lang="ru-RU" sz="2000" dirty="0"/>
              <a:t> </a:t>
            </a:r>
            <a:r>
              <a:rPr lang="ru-RU" sz="2000" dirty="0" smtClean="0"/>
              <a:t>отвечает</a:t>
            </a:r>
          </a:p>
          <a:p>
            <a:pPr marL="0" indent="0">
              <a:buNone/>
            </a:pPr>
            <a:r>
              <a:rPr lang="ru-RU" sz="2000" dirty="0"/>
              <a:t>з</a:t>
            </a:r>
            <a:r>
              <a:rPr lang="ru-RU" sz="2000" dirty="0" smtClean="0"/>
              <a:t>а выбор цвета</a:t>
            </a:r>
          </a:p>
          <a:p>
            <a:r>
              <a:rPr lang="ru-RU" sz="2000" dirty="0" smtClean="0"/>
              <a:t>Функция </a:t>
            </a:r>
            <a:r>
              <a:rPr lang="en-US" sz="2000" b="1" dirty="0" err="1" smtClean="0"/>
              <a:t>check_information</a:t>
            </a:r>
            <a:r>
              <a:rPr lang="ru-RU" sz="2000" dirty="0"/>
              <a:t> </a:t>
            </a:r>
            <a:r>
              <a:rPr lang="ru-RU" sz="2000" dirty="0" smtClean="0"/>
              <a:t>отвечает за проверку введенной информации</a:t>
            </a:r>
          </a:p>
          <a:p>
            <a:r>
              <a:rPr lang="ru-RU" sz="2000" dirty="0" smtClean="0"/>
              <a:t>Функция </a:t>
            </a:r>
            <a:r>
              <a:rPr lang="en-US" sz="2000" b="1" dirty="0" err="1" smtClean="0"/>
              <a:t>add_to_bd</a:t>
            </a:r>
            <a:r>
              <a:rPr lang="ru-RU" sz="2000" dirty="0" smtClean="0"/>
              <a:t> добавляет информацию в базу данных</a:t>
            </a:r>
          </a:p>
          <a:p>
            <a:r>
              <a:rPr lang="ru-RU" sz="2000" dirty="0"/>
              <a:t>Функция </a:t>
            </a:r>
            <a:r>
              <a:rPr lang="en-US" sz="2000" b="1" dirty="0" err="1"/>
              <a:t>show_window</a:t>
            </a:r>
            <a:r>
              <a:rPr lang="ru-RU" sz="2000" dirty="0"/>
              <a:t> показывает следующее окно при нажатии кнопки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3886200" cy="28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1349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86700" cy="1325563"/>
          </a:xfrm>
        </p:spPr>
        <p:txBody>
          <a:bodyPr/>
          <a:lstStyle/>
          <a:p>
            <a:r>
              <a:rPr lang="ru-RU" dirty="0">
                <a:latin typeface="Muller ExtraBold" pitchFamily="2" charset="-52"/>
              </a:rPr>
              <a:t>Реализация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3568" y="2060848"/>
            <a:ext cx="777463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Класс </a:t>
            </a:r>
            <a:r>
              <a:rPr lang="en-US" sz="2000" b="1" dirty="0" err="1" smtClean="0"/>
              <a:t>GenerationPage</a:t>
            </a:r>
            <a:r>
              <a:rPr lang="en-US" sz="2000" dirty="0" smtClean="0"/>
              <a:t>:</a:t>
            </a:r>
            <a:r>
              <a:rPr lang="ru-RU" sz="2000" dirty="0" smtClean="0"/>
              <a:t> окно «пульт» для генерации логотипа</a:t>
            </a:r>
          </a:p>
          <a:p>
            <a:pPr algn="just"/>
            <a:r>
              <a:rPr lang="ru-RU" sz="2000" dirty="0" smtClean="0"/>
              <a:t>Функция </a:t>
            </a:r>
            <a:r>
              <a:rPr lang="en-US" sz="2000" b="1" dirty="0" smtClean="0"/>
              <a:t>picture</a:t>
            </a:r>
            <a:r>
              <a:rPr lang="ru-RU" sz="2000" dirty="0" smtClean="0"/>
              <a:t> </a:t>
            </a:r>
            <a:r>
              <a:rPr lang="ru-RU" sz="2000" dirty="0" err="1" smtClean="0"/>
              <a:t>отрисовывает</a:t>
            </a:r>
            <a:r>
              <a:rPr lang="ru-RU" sz="2000" dirty="0" smtClean="0"/>
              <a:t> картинку</a:t>
            </a:r>
          </a:p>
          <a:p>
            <a:pPr algn="just"/>
            <a:r>
              <a:rPr lang="ru-RU" sz="2000" dirty="0"/>
              <a:t>Функция </a:t>
            </a:r>
            <a:r>
              <a:rPr lang="en-US" sz="2000" b="1" dirty="0" err="1"/>
              <a:t>show_window</a:t>
            </a:r>
            <a:r>
              <a:rPr lang="ru-RU" sz="2000" dirty="0"/>
              <a:t> показывает следующее окно при нажатии кнопки</a:t>
            </a:r>
          </a:p>
          <a:p>
            <a:pPr marL="0" indent="0" algn="just">
              <a:buNone/>
            </a:pPr>
            <a:endParaRPr lang="ru-RU" sz="2000" dirty="0" smtClean="0"/>
          </a:p>
          <a:p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221088"/>
            <a:ext cx="5251980" cy="2215200"/>
          </a:xfrm>
        </p:spPr>
      </p:pic>
    </p:spTree>
    <p:extLst>
      <p:ext uri="{BB962C8B-B14F-4D97-AF65-F5344CB8AC3E}">
        <p14:creationId xmlns:p14="http://schemas.microsoft.com/office/powerpoint/2010/main" val="3698512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886700" cy="1325563"/>
          </a:xfrm>
        </p:spPr>
        <p:txBody>
          <a:bodyPr/>
          <a:lstStyle/>
          <a:p>
            <a:r>
              <a:rPr lang="ru-RU" dirty="0">
                <a:latin typeface="Muller ExtraBold" pitchFamily="2" charset="-52"/>
              </a:rPr>
              <a:t>Реализация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1700808"/>
            <a:ext cx="3886200" cy="483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Класс </a:t>
            </a:r>
            <a:r>
              <a:rPr lang="en-US" sz="2000" b="1" dirty="0" err="1"/>
              <a:t>ChangeInformation</a:t>
            </a:r>
            <a:r>
              <a:rPr lang="en-US" sz="2000" dirty="0" smtClean="0"/>
              <a:t>:</a:t>
            </a:r>
            <a:r>
              <a:rPr lang="ru-RU" sz="2000" dirty="0" smtClean="0"/>
              <a:t> окно редактирования информации</a:t>
            </a:r>
          </a:p>
          <a:p>
            <a:r>
              <a:rPr lang="ru-RU" sz="2000" dirty="0" smtClean="0"/>
              <a:t>Функция </a:t>
            </a:r>
            <a:r>
              <a:rPr lang="en-US" sz="2000" dirty="0" smtClean="0"/>
              <a:t>information</a:t>
            </a:r>
            <a:endParaRPr lang="ru-RU" sz="2000" dirty="0" smtClean="0"/>
          </a:p>
          <a:p>
            <a:r>
              <a:rPr lang="ru-RU" sz="2000" dirty="0"/>
              <a:t>Функция </a:t>
            </a:r>
            <a:r>
              <a:rPr lang="en-US" sz="2000" dirty="0" err="1" smtClean="0"/>
              <a:t>close_event</a:t>
            </a:r>
            <a:endParaRPr lang="ru-RU" sz="2000" dirty="0" smtClean="0"/>
          </a:p>
          <a:p>
            <a:r>
              <a:rPr lang="ru-RU" sz="2000" dirty="0" smtClean="0"/>
              <a:t>Функция </a:t>
            </a:r>
            <a:r>
              <a:rPr lang="en-US" sz="2000" dirty="0" err="1"/>
              <a:t>show_window</a:t>
            </a:r>
            <a:endParaRPr lang="ru-RU" sz="2000" dirty="0" smtClean="0"/>
          </a:p>
          <a:p>
            <a:r>
              <a:rPr lang="ru-RU" sz="2000" dirty="0" smtClean="0"/>
              <a:t>Функция </a:t>
            </a:r>
            <a:r>
              <a:rPr lang="en-US" sz="2000" dirty="0" err="1" smtClean="0"/>
              <a:t>choose_colo</a:t>
            </a:r>
            <a:r>
              <a:rPr lang="en-US" sz="2000" dirty="0" err="1"/>
              <a:t>r</a:t>
            </a:r>
            <a:endParaRPr lang="ru-RU" sz="2000" dirty="0" smtClean="0"/>
          </a:p>
          <a:p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3886200" cy="28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746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886700" cy="1325563"/>
          </a:xfrm>
        </p:spPr>
        <p:txBody>
          <a:bodyPr/>
          <a:lstStyle/>
          <a:p>
            <a:r>
              <a:rPr lang="ru-RU" dirty="0">
                <a:latin typeface="Muller ExtraBold" pitchFamily="2" charset="-52"/>
              </a:rPr>
              <a:t>Реализация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1700808"/>
            <a:ext cx="3886200" cy="483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Класс </a:t>
            </a:r>
            <a:r>
              <a:rPr lang="en-US" sz="2000" b="1" dirty="0" err="1"/>
              <a:t>ChangeInformation</a:t>
            </a:r>
            <a:r>
              <a:rPr lang="en-US" sz="2000" dirty="0" smtClean="0"/>
              <a:t>:</a:t>
            </a:r>
            <a:r>
              <a:rPr lang="ru-RU" sz="2000" dirty="0" smtClean="0"/>
              <a:t> окно редактирования информации</a:t>
            </a:r>
          </a:p>
          <a:p>
            <a:r>
              <a:rPr lang="ru-RU" sz="2000" dirty="0" smtClean="0"/>
              <a:t>Функция </a:t>
            </a:r>
            <a:r>
              <a:rPr lang="en-US" sz="2000" b="1" dirty="0" smtClean="0"/>
              <a:t>information</a:t>
            </a:r>
            <a:r>
              <a:rPr lang="ru-RU" sz="2000" b="1" dirty="0" smtClean="0"/>
              <a:t> </a:t>
            </a:r>
            <a:r>
              <a:rPr lang="ru-RU" sz="2000" dirty="0" smtClean="0"/>
              <a:t>достает информацию о бренде из базы данных, а после записывает изменения</a:t>
            </a:r>
            <a:endParaRPr lang="ru-RU" sz="2000" b="1" dirty="0" smtClean="0"/>
          </a:p>
          <a:p>
            <a:r>
              <a:rPr lang="ru-RU" sz="2000" dirty="0"/>
              <a:t>Функция </a:t>
            </a:r>
            <a:r>
              <a:rPr lang="en-US" sz="2000" b="1" dirty="0" err="1" smtClean="0"/>
              <a:t>close_event</a:t>
            </a:r>
            <a:r>
              <a:rPr lang="ru-RU" sz="2000" dirty="0" smtClean="0"/>
              <a:t> подтверждение изменений</a:t>
            </a:r>
          </a:p>
          <a:p>
            <a:r>
              <a:rPr lang="ru-RU" sz="2000" dirty="0" smtClean="0"/>
              <a:t>Функция </a:t>
            </a:r>
            <a:r>
              <a:rPr lang="en-US" sz="2000" b="1" dirty="0" err="1" smtClean="0"/>
              <a:t>show_window</a:t>
            </a:r>
            <a:r>
              <a:rPr lang="ru-RU" sz="2000" dirty="0" smtClean="0"/>
              <a:t> показ следующего окна</a:t>
            </a:r>
          </a:p>
          <a:p>
            <a:r>
              <a:rPr lang="ru-RU" sz="2000" dirty="0" smtClean="0"/>
              <a:t>Функция </a:t>
            </a:r>
            <a:r>
              <a:rPr lang="en-US" sz="2000" b="1" dirty="0" err="1" smtClean="0"/>
              <a:t>choose_color</a:t>
            </a:r>
            <a:r>
              <a:rPr lang="ru-RU" sz="2000" dirty="0" smtClean="0"/>
              <a:t> выбор новых цветов</a:t>
            </a:r>
          </a:p>
          <a:p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3886200" cy="28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05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886700" cy="1325563"/>
          </a:xfrm>
        </p:spPr>
        <p:txBody>
          <a:bodyPr/>
          <a:lstStyle/>
          <a:p>
            <a:r>
              <a:rPr lang="ru-RU" dirty="0">
                <a:latin typeface="Muller ExtraBold" pitchFamily="2" charset="-52"/>
              </a:rPr>
              <a:t>Реализация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1700808"/>
            <a:ext cx="3886200" cy="483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Класс </a:t>
            </a:r>
            <a:r>
              <a:rPr lang="en-US" sz="2000" b="1" dirty="0" smtClean="0"/>
              <a:t>Example</a:t>
            </a:r>
            <a:r>
              <a:rPr lang="en-US" sz="2000" dirty="0" smtClean="0"/>
              <a:t>:</a:t>
            </a:r>
            <a:r>
              <a:rPr lang="ru-RU" sz="2000" dirty="0" smtClean="0"/>
              <a:t> </a:t>
            </a:r>
            <a:r>
              <a:rPr lang="ru-RU" sz="2000" dirty="0"/>
              <a:t>окно редактирования информации</a:t>
            </a:r>
          </a:p>
          <a:p>
            <a:r>
              <a:rPr lang="ru-RU" sz="2000" dirty="0"/>
              <a:t>Функция </a:t>
            </a:r>
            <a:r>
              <a:rPr lang="en-US" sz="2000" b="1" dirty="0" err="1" smtClean="0"/>
              <a:t>paintEvent</a:t>
            </a:r>
            <a:r>
              <a:rPr lang="en-US" sz="2000" dirty="0" smtClean="0"/>
              <a:t> </a:t>
            </a:r>
            <a:r>
              <a:rPr lang="ru-RU" sz="2000" dirty="0" smtClean="0"/>
              <a:t>создание «события»</a:t>
            </a:r>
            <a:endParaRPr lang="en-US" sz="2000" dirty="0" smtClean="0"/>
          </a:p>
          <a:p>
            <a:r>
              <a:rPr lang="ru-RU" sz="2000" dirty="0" smtClean="0"/>
              <a:t>Функция </a:t>
            </a:r>
            <a:r>
              <a:rPr lang="en-US" sz="2000" b="1" dirty="0" err="1" smtClean="0"/>
              <a:t>drawText</a:t>
            </a:r>
            <a:r>
              <a:rPr lang="ru-RU" sz="2000" dirty="0" smtClean="0"/>
              <a:t> </a:t>
            </a:r>
            <a:r>
              <a:rPr lang="ru-RU" sz="2000" dirty="0" err="1" smtClean="0"/>
              <a:t>отрисовка</a:t>
            </a:r>
            <a:r>
              <a:rPr lang="ru-RU" sz="2000" dirty="0" smtClean="0"/>
              <a:t> текста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3780076" cy="280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972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913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powerpointbase.com-913</Template>
  <TotalTime>79</TotalTime>
  <Words>192</Words>
  <Application>Microsoft Office PowerPoint</Application>
  <PresentationFormat>Экран (4:3)</PresentationFormat>
  <Paragraphs>40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powerpointbase.com-913</vt:lpstr>
      <vt:lpstr>Генератор логотипов</vt:lpstr>
      <vt:lpstr>Описание идеи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логотипов</dc:title>
  <dc:creator>usermi</dc:creator>
  <cp:lastModifiedBy>usermi</cp:lastModifiedBy>
  <cp:revision>10</cp:revision>
  <dcterms:created xsi:type="dcterms:W3CDTF">2022-11-02T14:49:09Z</dcterms:created>
  <dcterms:modified xsi:type="dcterms:W3CDTF">2022-11-11T13:58:03Z</dcterms:modified>
</cp:coreProperties>
</file>