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8F7937B7-218A-402A-A7C8-7EE2712BE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77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47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14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43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84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93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15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30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71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A480-60BF-43AB-BFB4-BD6AE4769AFC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31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845091D5-F087-4D54-AC73-D3FAF08B022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DA480-60BF-43AB-BFB4-BD6AE4769AFC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8BDF0-F64A-4770-AB8B-CE6476C2B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32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500" dirty="0" smtClean="0"/>
              <a:t>Генератор логотипов</a:t>
            </a:r>
            <a:endParaRPr lang="ru-RU" sz="55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000" i="1" dirty="0" smtClean="0"/>
              <a:t>Автор: Митрохова Полина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398848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886700" cy="1325563"/>
          </a:xfrm>
        </p:spPr>
        <p:txBody>
          <a:bodyPr/>
          <a:lstStyle/>
          <a:p>
            <a:r>
              <a:rPr lang="ru-RU" dirty="0" smtClean="0"/>
              <a:t>Описание идеи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300" dirty="0"/>
              <a:t>Пользователь вводит информацию о своем бренде: название, сферу деятельности, описание бренда и основные цвета. На основе этой информации генерируются различные логотипы, которые пользователь сможет добавить в «Избранное» и оттуда получить изображение в формате </a:t>
            </a:r>
            <a:r>
              <a:rPr lang="en-US" sz="2300" dirty="0" err="1"/>
              <a:t>png</a:t>
            </a:r>
            <a:r>
              <a:rPr lang="ru-RU" sz="2300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4953689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base.com-913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powerpointbase.com-913</Template>
  <TotalTime>14</TotalTime>
  <Words>50</Words>
  <Application>Microsoft Office PowerPoint</Application>
  <PresentationFormat>Экран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powerpointbase.com-913</vt:lpstr>
      <vt:lpstr>Генератор логотипов</vt:lpstr>
      <vt:lpstr>Описание идеи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Генератор логотипов</dc:title>
  <dc:creator>usermi</dc:creator>
  <cp:lastModifiedBy>usermi</cp:lastModifiedBy>
  <cp:revision>2</cp:revision>
  <dcterms:created xsi:type="dcterms:W3CDTF">2022-11-02T14:49:09Z</dcterms:created>
  <dcterms:modified xsi:type="dcterms:W3CDTF">2022-11-02T15:03:20Z</dcterms:modified>
</cp:coreProperties>
</file>