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7816-D28B-4037-B0F6-16ED5358469B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290D6-2189-4761-BA27-BE77F3EAF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7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290D6-2189-4761-BA27-BE77F3EAF7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4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F7937B7-218A-402A-A7C8-7EE2712B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43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3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0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45091D5-F087-4D54-AC73-D3FAF08B02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500" dirty="0" smtClean="0"/>
              <a:t>Генератор логотипов</a:t>
            </a:r>
            <a:endParaRPr lang="ru-RU" sz="5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i="1" dirty="0" smtClean="0"/>
              <a:t>Автор: Митрохова Полина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9884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886700" cy="1325563"/>
          </a:xfrm>
        </p:spPr>
        <p:txBody>
          <a:bodyPr/>
          <a:lstStyle/>
          <a:p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Пользователь вводит информацию о своем бренде: название, сферу деятельности, описание бренда и основные цвета. На основе этой информации генерируются различные логотипы, которые пользователь сможет добавить в «Избранное» и оттуда получить изображение в формате </a:t>
            </a:r>
            <a:r>
              <a:rPr lang="en-US" sz="2000" dirty="0" err="1"/>
              <a:t>png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495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276872"/>
            <a:ext cx="3886200" cy="296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3886200" cy="4980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Класс </a:t>
            </a:r>
            <a:r>
              <a:rPr lang="en-US" sz="2000" dirty="0" err="1" smtClean="0"/>
              <a:t>MainPage</a:t>
            </a:r>
            <a:r>
              <a:rPr lang="en-US" sz="2000" dirty="0" smtClean="0"/>
              <a:t>:</a:t>
            </a:r>
            <a:r>
              <a:rPr lang="ru-RU" sz="2000" dirty="0" smtClean="0"/>
              <a:t> главная страница ввода информации.</a:t>
            </a:r>
          </a:p>
          <a:p>
            <a:r>
              <a:rPr lang="ru-RU" sz="2000" dirty="0" smtClean="0"/>
              <a:t>Функция </a:t>
            </a:r>
            <a:r>
              <a:rPr lang="en-US" sz="2000" dirty="0" err="1" smtClean="0"/>
              <a:t>choose_color</a:t>
            </a:r>
            <a:r>
              <a:rPr lang="ru-RU" sz="2000" dirty="0" smtClean="0"/>
              <a:t> отвечает за появление окна с выбором цвета</a:t>
            </a:r>
          </a:p>
          <a:p>
            <a:r>
              <a:rPr lang="ru-RU" sz="2000" dirty="0" smtClean="0"/>
              <a:t>Функция </a:t>
            </a:r>
            <a:r>
              <a:rPr lang="en-US" sz="2000" dirty="0" smtClean="0"/>
              <a:t>errors </a:t>
            </a:r>
            <a:r>
              <a:rPr lang="ru-RU" sz="2000" dirty="0" smtClean="0"/>
              <a:t>отвечает за ввод информации без которой генерация логотипов невозможна</a:t>
            </a:r>
          </a:p>
          <a:p>
            <a:r>
              <a:rPr lang="ru-RU" sz="2000" dirty="0" smtClean="0"/>
              <a:t>Функция </a:t>
            </a:r>
            <a:r>
              <a:rPr lang="en-US" sz="2000" dirty="0" err="1" smtClean="0"/>
              <a:t>change_btntext_color</a:t>
            </a:r>
            <a:r>
              <a:rPr lang="ru-RU" sz="2000" dirty="0" smtClean="0"/>
              <a:t> отвечает за изменение цвета кнопки</a:t>
            </a:r>
          </a:p>
          <a:p>
            <a:r>
              <a:rPr lang="ru-RU" sz="2000" dirty="0" smtClean="0"/>
              <a:t>Функция </a:t>
            </a:r>
            <a:r>
              <a:rPr lang="en-US" sz="2000" dirty="0" err="1" smtClean="0"/>
              <a:t>show_window</a:t>
            </a:r>
            <a:r>
              <a:rPr lang="ru-RU" sz="2000" dirty="0" smtClean="0"/>
              <a:t> отвечает за показ следующего окна при нажатии кнопки</a:t>
            </a:r>
          </a:p>
        </p:txBody>
      </p:sp>
    </p:spTree>
    <p:extLst>
      <p:ext uri="{BB962C8B-B14F-4D97-AF65-F5344CB8AC3E}">
        <p14:creationId xmlns:p14="http://schemas.microsoft.com/office/powerpoint/2010/main" val="2424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Класс </a:t>
            </a:r>
            <a:r>
              <a:rPr lang="en-US" sz="2000" dirty="0" err="1" smtClean="0"/>
              <a:t>SecondPage</a:t>
            </a:r>
            <a:r>
              <a:rPr lang="en-US" sz="2000" dirty="0" smtClean="0"/>
              <a:t>: </a:t>
            </a:r>
            <a:r>
              <a:rPr lang="ru-RU" sz="2000" dirty="0" smtClean="0"/>
              <a:t>окно генерации логотипов</a:t>
            </a:r>
            <a:endParaRPr lang="ru-RU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3886200" cy="314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13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Класс </a:t>
            </a:r>
            <a:r>
              <a:rPr lang="en-US" sz="2000" dirty="0" err="1" smtClean="0"/>
              <a:t>FavoritesPage</a:t>
            </a:r>
            <a:r>
              <a:rPr lang="en-US" sz="2000" dirty="0" smtClean="0"/>
              <a:t>: </a:t>
            </a:r>
            <a:r>
              <a:rPr lang="ru-RU" sz="2000" dirty="0" err="1" smtClean="0"/>
              <a:t>овно</a:t>
            </a:r>
            <a:r>
              <a:rPr lang="ru-RU" sz="2000" dirty="0" smtClean="0"/>
              <a:t> с понравившимися пользователю логотипами</a:t>
            </a:r>
            <a:endParaRPr lang="ru-RU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71410"/>
            <a:ext cx="3886200" cy="285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51200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91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powerpointbase.com-913</Template>
  <TotalTime>42</TotalTime>
  <Words>113</Words>
  <Application>Microsoft Office PowerPoint</Application>
  <PresentationFormat>Экран 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powerpointbase.com-913</vt:lpstr>
      <vt:lpstr>Генератор логотипов</vt:lpstr>
      <vt:lpstr>Описание идеи</vt:lpstr>
      <vt:lpstr>Реализация</vt:lpstr>
      <vt:lpstr>Реализация</vt:lpstr>
      <vt:lpstr>Реализация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логотипов</dc:title>
  <dc:creator>usermi</dc:creator>
  <cp:lastModifiedBy>usermi</cp:lastModifiedBy>
  <cp:revision>6</cp:revision>
  <dcterms:created xsi:type="dcterms:W3CDTF">2022-11-02T14:49:09Z</dcterms:created>
  <dcterms:modified xsi:type="dcterms:W3CDTF">2022-11-02T20:15:01Z</dcterms:modified>
</cp:coreProperties>
</file>