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00" y="-8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AA77A75-72BE-4E1F-A39A-297768FD7533}" type="slidenum">
              <a:rPr lang="en-GB" altLang="en-US"/>
              <a:pPr>
                <a:defRPr/>
              </a:pPr>
              <a:t>‹#›</a:t>
            </a:fld>
            <a:endParaRPr lang="en-GB" altLang="en-US"/>
          </a:p>
        </p:txBody>
      </p:sp>
    </p:spTree>
    <p:extLst>
      <p:ext uri="{BB962C8B-B14F-4D97-AF65-F5344CB8AC3E}">
        <p14:creationId xmlns:p14="http://schemas.microsoft.com/office/powerpoint/2010/main" val="192635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8ABFC4-9555-45A9-B7D0-632668E039BE}" type="slidenum">
              <a:rPr lang="en-GB" altLang="en-US"/>
              <a:pPr>
                <a:spcBef>
                  <a:spcPct val="0"/>
                </a:spcBef>
              </a:pPr>
              <a:t>1</a:t>
            </a:fld>
            <a:endParaRPr lang="en-GB" altLang="en-US"/>
          </a:p>
        </p:txBody>
      </p:sp>
      <p:sp>
        <p:nvSpPr>
          <p:cNvPr id="5123" name="Rectangle 2"/>
          <p:cNvSpPr>
            <a:spLocks noRo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404488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42546D-B1D6-4987-AE78-6CFBDC837B5B}" type="slidenum">
              <a:rPr lang="en-GB" altLang="en-US"/>
              <a:pPr>
                <a:spcBef>
                  <a:spcPct val="0"/>
                </a:spcBef>
              </a:pPr>
              <a:t>2</a:t>
            </a:fld>
            <a:endParaRPr lang="en-GB" altLang="en-US"/>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12806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F4B16E-4BFE-4FF2-85E8-1B2DAA2CDACC}" type="slidenum">
              <a:rPr lang="en-GB" altLang="en-US"/>
              <a:pPr>
                <a:spcBef>
                  <a:spcPct val="0"/>
                </a:spcBef>
              </a:pPr>
              <a:t>3</a:t>
            </a:fld>
            <a:endParaRPr lang="en-GB" altLang="en-US"/>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88663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4BE617-8B54-40EB-8CE7-ADBD7E49BB8B}" type="slidenum">
              <a:rPr lang="en-GB" altLang="en-US"/>
              <a:pPr>
                <a:spcBef>
                  <a:spcPct val="0"/>
                </a:spcBef>
              </a:pPr>
              <a:t>4</a:t>
            </a:fld>
            <a:endParaRPr lang="en-GB" altLang="en-US"/>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3157115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EEB179-BBC6-466D-B9D2-3240E964760A}" type="slidenum">
              <a:rPr lang="en-GB" altLang="en-US"/>
              <a:pPr>
                <a:spcBef>
                  <a:spcPct val="0"/>
                </a:spcBef>
              </a:pPr>
              <a:t>5</a:t>
            </a:fld>
            <a:endParaRPr lang="en-GB" altLang="en-US"/>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474548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98F4C5-7EC9-422D-A377-9CD77381AAC9}" type="slidenum">
              <a:rPr lang="en-GB" altLang="en-US"/>
              <a:pPr>
                <a:spcBef>
                  <a:spcPct val="0"/>
                </a:spcBef>
              </a:pPr>
              <a:t>6</a:t>
            </a:fld>
            <a:endParaRPr lang="en-GB" altLang="en-US"/>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31530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1557338"/>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5" name="Rectangle 4"/>
          <p:cNvSpPr/>
          <p:nvPr userDrawn="1"/>
        </p:nvSpPr>
        <p:spPr>
          <a:xfrm>
            <a:off x="0" y="5445125"/>
            <a:ext cx="9144000" cy="1485900"/>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Rectangle 5"/>
          <p:cNvSpPr/>
          <p:nvPr userDrawn="1"/>
        </p:nvSpPr>
        <p:spPr>
          <a:xfrm>
            <a:off x="0" y="1557338"/>
            <a:ext cx="9144000" cy="12239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ectangle 6"/>
          <p:cNvSpPr/>
          <p:nvPr userDrawn="1"/>
        </p:nvSpPr>
        <p:spPr>
          <a:xfrm>
            <a:off x="0" y="4941888"/>
            <a:ext cx="9144000" cy="5032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Rectangle 7"/>
          <p:cNvSpPr/>
          <p:nvPr userDrawn="1"/>
        </p:nvSpPr>
        <p:spPr>
          <a:xfrm>
            <a:off x="0" y="2781300"/>
            <a:ext cx="9144000" cy="21605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Rectangle 8"/>
          <p:cNvSpPr/>
          <p:nvPr userDrawn="1"/>
        </p:nvSpPr>
        <p:spPr>
          <a:xfrm>
            <a:off x="4427538" y="5445125"/>
            <a:ext cx="4176712" cy="14859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Rectangle 9"/>
          <p:cNvSpPr/>
          <p:nvPr userDrawn="1"/>
        </p:nvSpPr>
        <p:spPr>
          <a:xfrm>
            <a:off x="4427538" y="4941888"/>
            <a:ext cx="4176712" cy="5032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Rectangle 10"/>
          <p:cNvSpPr/>
          <p:nvPr userDrawn="1"/>
        </p:nvSpPr>
        <p:spPr>
          <a:xfrm>
            <a:off x="4427538" y="2781300"/>
            <a:ext cx="4176712" cy="2160588"/>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098" name="Rectangle 2"/>
          <p:cNvSpPr>
            <a:spLocks noGrp="1" noChangeArrowheads="1"/>
          </p:cNvSpPr>
          <p:nvPr>
            <p:ph type="ctrTitle"/>
          </p:nvPr>
        </p:nvSpPr>
        <p:spPr>
          <a:xfrm>
            <a:off x="4529138" y="2781300"/>
            <a:ext cx="4032250" cy="2160588"/>
          </a:xfrm>
        </p:spPr>
        <p:txBody>
          <a:bodyPr anchor="ctr"/>
          <a:lstStyle>
            <a:lvl1pPr algn="r">
              <a:defRPr sz="2800" b="1"/>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4500563" y="4941888"/>
            <a:ext cx="4103687" cy="503237"/>
          </a:xfrm>
        </p:spPr>
        <p:txBody>
          <a:bodyPr anchor="ctr"/>
          <a:lstStyle>
            <a:lvl1pPr marL="0" indent="0" algn="r">
              <a:buFont typeface="Wingdings" pitchFamily="2" charset="2"/>
              <a:buNone/>
              <a:defRPr sz="1600" b="1"/>
            </a:lvl1pPr>
          </a:lstStyle>
          <a:p>
            <a:pPr lvl="0"/>
            <a:r>
              <a:rPr lang="en-US" noProof="0" smtClean="0"/>
              <a:t>Click to edit Master subtitle style</a:t>
            </a:r>
          </a:p>
        </p:txBody>
      </p:sp>
      <p:sp>
        <p:nvSpPr>
          <p:cNvPr id="12" name="Rectangle 11"/>
          <p:cNvSpPr>
            <a:spLocks noGrp="1" noChangeArrowheads="1"/>
          </p:cNvSpPr>
          <p:nvPr>
            <p:ph type="dt" sz="half" idx="10"/>
          </p:nvPr>
        </p:nvSpPr>
        <p:spPr/>
        <p:txBody>
          <a:bodyPr/>
          <a:lstStyle>
            <a:lvl1pPr>
              <a:defRPr/>
            </a:lvl1pPr>
          </a:lstStyle>
          <a:p>
            <a:pPr>
              <a:defRPr/>
            </a:pPr>
            <a:endParaRPr lang="en-US"/>
          </a:p>
        </p:txBody>
      </p:sp>
      <p:sp>
        <p:nvSpPr>
          <p:cNvPr id="13" name="Rectangle 12"/>
          <p:cNvSpPr>
            <a:spLocks noGrp="1" noChangeArrowheads="1"/>
          </p:cNvSpPr>
          <p:nvPr>
            <p:ph type="ftr" sz="quarter" idx="11"/>
          </p:nvPr>
        </p:nvSpPr>
        <p:spPr/>
        <p:txBody>
          <a:bodyPr/>
          <a:lstStyle>
            <a:lvl1pPr>
              <a:defRPr/>
            </a:lvl1pPr>
          </a:lstStyle>
          <a:p>
            <a:pPr>
              <a:defRPr/>
            </a:pPr>
            <a:endParaRPr lang="en-US"/>
          </a:p>
        </p:txBody>
      </p:sp>
      <p:sp>
        <p:nvSpPr>
          <p:cNvPr id="14" name="Rectangle 13"/>
          <p:cNvSpPr>
            <a:spLocks noGrp="1" noChangeArrowheads="1"/>
          </p:cNvSpPr>
          <p:nvPr>
            <p:ph type="sldNum" sz="quarter" idx="12"/>
          </p:nvPr>
        </p:nvSpPr>
        <p:spPr/>
        <p:txBody>
          <a:bodyPr/>
          <a:lstStyle>
            <a:lvl1pPr>
              <a:defRPr smtClean="0"/>
            </a:lvl1pPr>
          </a:lstStyle>
          <a:p>
            <a:pPr>
              <a:defRPr/>
            </a:pPr>
            <a:fld id="{0CB3A968-D6BF-418A-81FC-DA6F97393E8E}" type="slidenum">
              <a:rPr lang="en-US" altLang="en-US"/>
              <a:pPr>
                <a:defRPr/>
              </a:pPr>
              <a:t>‹#›</a:t>
            </a:fld>
            <a:endParaRPr lang="en-US" altLang="en-US"/>
          </a:p>
        </p:txBody>
      </p:sp>
    </p:spTree>
    <p:extLst>
      <p:ext uri="{BB962C8B-B14F-4D97-AF65-F5344CB8AC3E}">
        <p14:creationId xmlns:p14="http://schemas.microsoft.com/office/powerpoint/2010/main" val="31222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004BF1-D3A2-4B2D-9C81-D1855ABC1A1E}" type="slidenum">
              <a:rPr lang="en-US" altLang="en-US"/>
              <a:pPr>
                <a:defRPr/>
              </a:pPr>
              <a:t>‹#›</a:t>
            </a:fld>
            <a:endParaRPr lang="en-US" altLang="en-US"/>
          </a:p>
        </p:txBody>
      </p:sp>
    </p:spTree>
    <p:extLst>
      <p:ext uri="{BB962C8B-B14F-4D97-AF65-F5344CB8AC3E}">
        <p14:creationId xmlns:p14="http://schemas.microsoft.com/office/powerpoint/2010/main" val="115068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1963" y="1076325"/>
            <a:ext cx="2081212" cy="5049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68325" y="1076325"/>
            <a:ext cx="6091238" cy="5049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4867B4-3365-47A8-8812-4D661DDB4141}" type="slidenum">
              <a:rPr lang="en-US" altLang="en-US"/>
              <a:pPr>
                <a:defRPr/>
              </a:pPr>
              <a:t>‹#›</a:t>
            </a:fld>
            <a:endParaRPr lang="en-US" altLang="en-US"/>
          </a:p>
        </p:txBody>
      </p:sp>
    </p:spTree>
    <p:extLst>
      <p:ext uri="{BB962C8B-B14F-4D97-AF65-F5344CB8AC3E}">
        <p14:creationId xmlns:p14="http://schemas.microsoft.com/office/powerpoint/2010/main" val="176109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68325" y="1076325"/>
            <a:ext cx="8324850" cy="1373188"/>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568325" y="2636838"/>
            <a:ext cx="8324850" cy="3489325"/>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5E2ADF-73BF-41E2-986B-80A685993402}" type="slidenum">
              <a:rPr lang="en-US" altLang="en-US"/>
              <a:pPr>
                <a:defRPr/>
              </a:pPr>
              <a:t>‹#›</a:t>
            </a:fld>
            <a:endParaRPr lang="en-US" altLang="en-US"/>
          </a:p>
        </p:txBody>
      </p:sp>
    </p:spTree>
    <p:extLst>
      <p:ext uri="{BB962C8B-B14F-4D97-AF65-F5344CB8AC3E}">
        <p14:creationId xmlns:p14="http://schemas.microsoft.com/office/powerpoint/2010/main" val="238428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8325" y="1076325"/>
            <a:ext cx="8324850" cy="13731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68325" y="2636838"/>
            <a:ext cx="4086225" cy="3489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6950" y="2636838"/>
            <a:ext cx="4086225" cy="3489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FBC1C-9A6E-4898-B37E-88C5C10A5DDB}" type="slidenum">
              <a:rPr lang="en-US" altLang="en-US"/>
              <a:pPr>
                <a:defRPr/>
              </a:pPr>
              <a:t>‹#›</a:t>
            </a:fld>
            <a:endParaRPr lang="en-US" altLang="en-US"/>
          </a:p>
        </p:txBody>
      </p:sp>
    </p:spTree>
    <p:extLst>
      <p:ext uri="{BB962C8B-B14F-4D97-AF65-F5344CB8AC3E}">
        <p14:creationId xmlns:p14="http://schemas.microsoft.com/office/powerpoint/2010/main" val="276821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A78E68-68AA-4501-9037-1FB3679320C9}" type="slidenum">
              <a:rPr lang="en-US" altLang="en-US"/>
              <a:pPr>
                <a:defRPr/>
              </a:pPr>
              <a:t>‹#›</a:t>
            </a:fld>
            <a:endParaRPr lang="en-US" altLang="en-US"/>
          </a:p>
        </p:txBody>
      </p:sp>
    </p:spTree>
    <p:extLst>
      <p:ext uri="{BB962C8B-B14F-4D97-AF65-F5344CB8AC3E}">
        <p14:creationId xmlns:p14="http://schemas.microsoft.com/office/powerpoint/2010/main" val="235097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A9FBFB-E812-410A-89DC-459CED01B481}" type="slidenum">
              <a:rPr lang="en-US" altLang="en-US"/>
              <a:pPr>
                <a:defRPr/>
              </a:pPr>
              <a:t>‹#›</a:t>
            </a:fld>
            <a:endParaRPr lang="en-US" altLang="en-US"/>
          </a:p>
        </p:txBody>
      </p:sp>
    </p:spTree>
    <p:extLst>
      <p:ext uri="{BB962C8B-B14F-4D97-AF65-F5344CB8AC3E}">
        <p14:creationId xmlns:p14="http://schemas.microsoft.com/office/powerpoint/2010/main" val="16476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68325" y="2636838"/>
            <a:ext cx="4086225" cy="348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6950" y="2636838"/>
            <a:ext cx="4086225" cy="348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0B5EA4-D4B5-46BB-92C6-4924A42C34EF}" type="slidenum">
              <a:rPr lang="en-US" altLang="en-US"/>
              <a:pPr>
                <a:defRPr/>
              </a:pPr>
              <a:t>‹#›</a:t>
            </a:fld>
            <a:endParaRPr lang="en-US" altLang="en-US"/>
          </a:p>
        </p:txBody>
      </p:sp>
    </p:spTree>
    <p:extLst>
      <p:ext uri="{BB962C8B-B14F-4D97-AF65-F5344CB8AC3E}">
        <p14:creationId xmlns:p14="http://schemas.microsoft.com/office/powerpoint/2010/main" val="316509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34F549-F3A9-446E-ABE2-1FB423CFB7DC}" type="slidenum">
              <a:rPr lang="en-US" altLang="en-US"/>
              <a:pPr>
                <a:defRPr/>
              </a:pPr>
              <a:t>‹#›</a:t>
            </a:fld>
            <a:endParaRPr lang="en-US" altLang="en-US"/>
          </a:p>
        </p:txBody>
      </p:sp>
    </p:spTree>
    <p:extLst>
      <p:ext uri="{BB962C8B-B14F-4D97-AF65-F5344CB8AC3E}">
        <p14:creationId xmlns:p14="http://schemas.microsoft.com/office/powerpoint/2010/main" val="348175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21C3B6-9A85-4FCD-82A9-93642AA92DAD}" type="slidenum">
              <a:rPr lang="en-US" altLang="en-US"/>
              <a:pPr>
                <a:defRPr/>
              </a:pPr>
              <a:t>‹#›</a:t>
            </a:fld>
            <a:endParaRPr lang="en-US" altLang="en-US"/>
          </a:p>
        </p:txBody>
      </p:sp>
    </p:spTree>
    <p:extLst>
      <p:ext uri="{BB962C8B-B14F-4D97-AF65-F5344CB8AC3E}">
        <p14:creationId xmlns:p14="http://schemas.microsoft.com/office/powerpoint/2010/main" val="215821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5E1E91-51BE-41BF-99D3-F01F50113A75}" type="slidenum">
              <a:rPr lang="en-US" altLang="en-US"/>
              <a:pPr>
                <a:defRPr/>
              </a:pPr>
              <a:t>‹#›</a:t>
            </a:fld>
            <a:endParaRPr lang="en-US" altLang="en-US"/>
          </a:p>
        </p:txBody>
      </p:sp>
    </p:spTree>
    <p:extLst>
      <p:ext uri="{BB962C8B-B14F-4D97-AF65-F5344CB8AC3E}">
        <p14:creationId xmlns:p14="http://schemas.microsoft.com/office/powerpoint/2010/main" val="364826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0D10A3-A24C-4BC4-9B0F-FE7CBE438114}" type="slidenum">
              <a:rPr lang="en-US" altLang="en-US"/>
              <a:pPr>
                <a:defRPr/>
              </a:pPr>
              <a:t>‹#›</a:t>
            </a:fld>
            <a:endParaRPr lang="en-US" altLang="en-US"/>
          </a:p>
        </p:txBody>
      </p:sp>
    </p:spTree>
    <p:extLst>
      <p:ext uri="{BB962C8B-B14F-4D97-AF65-F5344CB8AC3E}">
        <p14:creationId xmlns:p14="http://schemas.microsoft.com/office/powerpoint/2010/main" val="256475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7CABD5-B169-4DF4-8B79-4614A974D331}" type="slidenum">
              <a:rPr lang="en-US" altLang="en-US"/>
              <a:pPr>
                <a:defRPr/>
              </a:pPr>
              <a:t>‹#›</a:t>
            </a:fld>
            <a:endParaRPr lang="en-US" altLang="en-US"/>
          </a:p>
        </p:txBody>
      </p:sp>
    </p:spTree>
    <p:extLst>
      <p:ext uri="{BB962C8B-B14F-4D97-AF65-F5344CB8AC3E}">
        <p14:creationId xmlns:p14="http://schemas.microsoft.com/office/powerpoint/2010/main" val="35553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93102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 name="Rectangle 3"/>
          <p:cNvSpPr/>
          <p:nvPr userDrawn="1"/>
        </p:nvSpPr>
        <p:spPr>
          <a:xfrm>
            <a:off x="0" y="0"/>
            <a:ext cx="611188" cy="692150"/>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Rectangle 9"/>
          <p:cNvSpPr/>
          <p:nvPr userDrawn="1"/>
        </p:nvSpPr>
        <p:spPr>
          <a:xfrm>
            <a:off x="8675688" y="0"/>
            <a:ext cx="468312" cy="692150"/>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Rectangle 10"/>
          <p:cNvSpPr/>
          <p:nvPr userDrawn="1"/>
        </p:nvSpPr>
        <p:spPr>
          <a:xfrm>
            <a:off x="0" y="6237288"/>
            <a:ext cx="9144000" cy="693737"/>
          </a:xfrm>
          <a:prstGeom prst="rect">
            <a:avLst/>
          </a:prstGeom>
          <a:solidFill>
            <a:schemeClr val="accent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3" name="Rectangle 12"/>
          <p:cNvSpPr/>
          <p:nvPr userDrawn="1"/>
        </p:nvSpPr>
        <p:spPr>
          <a:xfrm>
            <a:off x="0" y="1052513"/>
            <a:ext cx="9144000" cy="14398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5" name="Rectangle 4"/>
          <p:cNvSpPr/>
          <p:nvPr userDrawn="1"/>
        </p:nvSpPr>
        <p:spPr>
          <a:xfrm>
            <a:off x="611188" y="1052513"/>
            <a:ext cx="8064500" cy="1439862"/>
          </a:xfrm>
          <a:prstGeom prst="rect">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Rectangle 5"/>
          <p:cNvSpPr/>
          <p:nvPr userDrawn="1"/>
        </p:nvSpPr>
        <p:spPr>
          <a:xfrm>
            <a:off x="611188" y="692150"/>
            <a:ext cx="8064500" cy="3603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33" name="Rectangle 2"/>
          <p:cNvSpPr>
            <a:spLocks noGrp="1" noChangeArrowheads="1"/>
          </p:cNvSpPr>
          <p:nvPr>
            <p:ph type="title"/>
          </p:nvPr>
        </p:nvSpPr>
        <p:spPr bwMode="auto">
          <a:xfrm>
            <a:off x="568325" y="1076325"/>
            <a:ext cx="83248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4" name="Rectangle 3"/>
          <p:cNvSpPr>
            <a:spLocks noGrp="1" noChangeArrowheads="1"/>
          </p:cNvSpPr>
          <p:nvPr>
            <p:ph type="body" idx="1"/>
          </p:nvPr>
        </p:nvSpPr>
        <p:spPr bwMode="auto">
          <a:xfrm>
            <a:off x="568325" y="2636838"/>
            <a:ext cx="832485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9CBACD98-04FA-4949-91D3-D07F30F15AE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chemeClr val="tx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GB" altLang="en-US" smtClean="0"/>
              <a:t>CONTEMPORARY</a:t>
            </a:r>
            <a:br>
              <a:rPr lang="en-GB" altLang="en-US" smtClean="0"/>
            </a:br>
            <a:r>
              <a:rPr lang="en-GB" altLang="en-US" smtClean="0"/>
              <a:t>BLUE</a:t>
            </a:r>
            <a:endParaRPr lang="en-US" altLang="en-US" smtClean="0"/>
          </a:p>
        </p:txBody>
      </p:sp>
      <p:sp>
        <p:nvSpPr>
          <p:cNvPr id="4099" name="Rectangle 3"/>
          <p:cNvSpPr>
            <a:spLocks noGrp="1" noChangeArrowheads="1"/>
          </p:cNvSpPr>
          <p:nvPr>
            <p:ph type="subTitle" idx="1"/>
          </p:nvPr>
        </p:nvSpPr>
        <p:spPr/>
        <p:txBody>
          <a:bodyPr/>
          <a:lstStyle/>
          <a:p>
            <a:pPr eaLnBrk="1" hangingPunct="1"/>
            <a:r>
              <a:rPr lang="en-GB" altLang="en-US" smtClean="0"/>
              <a:t>DEVELOPMENT STRATEGY</a:t>
            </a:r>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smtClean="0"/>
              <a:t>Example Bullet Point slide</a:t>
            </a:r>
            <a:endParaRPr lang="en-US" altLang="en-US" smtClean="0"/>
          </a:p>
        </p:txBody>
      </p:sp>
      <p:sp>
        <p:nvSpPr>
          <p:cNvPr id="6147" name="Rectangle 3"/>
          <p:cNvSpPr>
            <a:spLocks noGrp="1" noChangeArrowheads="1"/>
          </p:cNvSpPr>
          <p:nvPr>
            <p:ph type="body" idx="1"/>
          </p:nvPr>
        </p:nvSpPr>
        <p:spPr/>
        <p:txBody>
          <a:bodyPr/>
          <a:lstStyle/>
          <a:p>
            <a:pPr eaLnBrk="1" hangingPunct="1"/>
            <a:r>
              <a:rPr lang="en-GB" altLang="en-US" smtClean="0"/>
              <a:t>Bullet</a:t>
            </a:r>
          </a:p>
          <a:p>
            <a:pPr eaLnBrk="1" hangingPunct="1"/>
            <a:r>
              <a:rPr lang="en-GB" altLang="en-US" smtClean="0"/>
              <a:t>Bullet</a:t>
            </a: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smtClean="0"/>
              <a:t>Example of a chart</a:t>
            </a:r>
            <a:endParaRPr lang="en-US" altLang="en-US" smtClean="0"/>
          </a:p>
        </p:txBody>
      </p:sp>
      <p:graphicFrame>
        <p:nvGraphicFramePr>
          <p:cNvPr id="8195" name="Object 3"/>
          <p:cNvGraphicFramePr>
            <a:graphicFrameLocks noChangeAspect="1"/>
          </p:cNvGraphicFramePr>
          <p:nvPr>
            <p:ph type="chart" idx="1"/>
          </p:nvPr>
        </p:nvGraphicFramePr>
        <p:xfrm>
          <a:off x="2771775" y="2492375"/>
          <a:ext cx="6192838" cy="3844925"/>
        </p:xfrm>
        <a:graphic>
          <a:graphicData uri="http://schemas.openxmlformats.org/presentationml/2006/ole">
            <mc:AlternateContent xmlns:mc="http://schemas.openxmlformats.org/markup-compatibility/2006">
              <mc:Choice xmlns:v="urn:schemas-microsoft-com:vml" Requires="v">
                <p:oleObj spid="_x0000_s8196" name="Chart" r:id="rId4" imgW="7286608" imgH="4524482" progId="MSGraph.Chart.8">
                  <p:embed followColorScheme="full"/>
                </p:oleObj>
              </mc:Choice>
              <mc:Fallback>
                <p:oleObj name="Chart" r:id="rId4" imgW="7286608" imgH="4524482"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6192838" cy="384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568325" y="2636838"/>
            <a:ext cx="4078288" cy="3489325"/>
          </a:xfrm>
        </p:spPr>
        <p:txBody>
          <a:bodyPr/>
          <a:lstStyle/>
          <a:p>
            <a:pPr eaLnBrk="1" hangingPunct="1"/>
            <a:r>
              <a:rPr lang="en-GB" altLang="en-US" sz="2400" smtClean="0"/>
              <a:t>Bullet 1</a:t>
            </a:r>
          </a:p>
          <a:p>
            <a:pPr eaLnBrk="1" hangingPunct="1"/>
            <a:r>
              <a:rPr lang="en-GB" altLang="en-US" sz="2400" smtClean="0"/>
              <a:t>Bullet 1</a:t>
            </a:r>
            <a:endParaRPr lang="en-US" altLang="en-US" sz="24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2636838"/>
            <a:ext cx="2093912" cy="3529012"/>
          </a:xfrm>
          <a:prstGeom prst="rect">
            <a:avLst/>
          </a:prstGeom>
          <a:solidFill>
            <a:schemeClr val="bg1"/>
          </a:solidFill>
          <a:ln w="38100">
            <a:solidFill>
              <a:schemeClr val="hlink"/>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2291" name="Rectangle 3"/>
          <p:cNvSpPr>
            <a:spLocks noGrp="1" noChangeArrowheads="1"/>
          </p:cNvSpPr>
          <p:nvPr>
            <p:ph type="body" sz="half" idx="1"/>
          </p:nvPr>
        </p:nvSpPr>
        <p:spPr/>
        <p:txBody>
          <a:bodyPr/>
          <a:lstStyle/>
          <a:p>
            <a:pPr eaLnBrk="1" hangingPunct="1"/>
            <a:r>
              <a:rPr lang="en-GB" altLang="en-US" sz="2400" smtClean="0"/>
              <a:t>Text and lines are like this</a:t>
            </a:r>
          </a:p>
          <a:p>
            <a:pPr eaLnBrk="1" hangingPunct="1"/>
            <a:r>
              <a:rPr lang="en-GB" altLang="en-US" sz="2400" u="sng" smtClean="0">
                <a:solidFill>
                  <a:schemeClr val="hlink"/>
                </a:solidFill>
              </a:rPr>
              <a:t>Hyperlinks like this</a:t>
            </a:r>
          </a:p>
          <a:p>
            <a:pPr eaLnBrk="1" hangingPunct="1"/>
            <a:r>
              <a:rPr lang="en-GB" altLang="en-US" sz="2400" u="sng" smtClean="0">
                <a:solidFill>
                  <a:schemeClr val="folHlink"/>
                </a:solidFill>
              </a:rPr>
              <a:t>Visited hyperlinks like this</a:t>
            </a:r>
            <a:endParaRPr lang="en-US" altLang="en-US" sz="2400" u="sng" smtClean="0">
              <a:solidFill>
                <a:schemeClr val="folHlink"/>
              </a:solidFill>
            </a:endParaRPr>
          </a:p>
        </p:txBody>
      </p:sp>
      <p:graphicFrame>
        <p:nvGraphicFramePr>
          <p:cNvPr id="9231" name="Group 15"/>
          <p:cNvGraphicFramePr>
            <a:graphicFrameLocks noGrp="1"/>
          </p:cNvGraphicFramePr>
          <p:nvPr>
            <p:ph sz="half" idx="2"/>
          </p:nvPr>
        </p:nvGraphicFramePr>
        <p:xfrm>
          <a:off x="5651500" y="2636838"/>
          <a:ext cx="3294063" cy="1655762"/>
        </p:xfrm>
        <a:graphic>
          <a:graphicData uri="http://schemas.openxmlformats.org/drawingml/2006/table">
            <a:tbl>
              <a:tblPr/>
              <a:tblGrid>
                <a:gridCol w="1647825"/>
                <a:gridCol w="1646238"/>
              </a:tblGrid>
              <a:tr h="828674">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GB" sz="2400" b="0" i="0" u="none" strike="noStrike" cap="none" normalizeH="0" baseline="0" smtClean="0">
                          <a:ln>
                            <a:noFill/>
                          </a:ln>
                          <a:solidFill>
                            <a:schemeClr val="tx1"/>
                          </a:solidFill>
                          <a:effectLst/>
                          <a:latin typeface="Arial" charset="0"/>
                        </a:rPr>
                        <a:t>Table</a:t>
                      </a:r>
                      <a:endParaRPr kumimoji="0"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GB"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GB"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en-GB"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03" name="Rectangle 17"/>
          <p:cNvSpPr>
            <a:spLocks noChangeArrowheads="1"/>
          </p:cNvSpPr>
          <p:nvPr/>
        </p:nvSpPr>
        <p:spPr bwMode="auto">
          <a:xfrm>
            <a:off x="755650" y="4652963"/>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GB" altLang="en-US" sz="1800"/>
              <a:t>Text box</a:t>
            </a:r>
            <a:endParaRPr lang="en-US" altLang="en-US" sz="1800"/>
          </a:p>
        </p:txBody>
      </p:sp>
      <p:sp>
        <p:nvSpPr>
          <p:cNvPr id="12304" name="Rectangle 18"/>
          <p:cNvSpPr>
            <a:spLocks noChangeArrowheads="1"/>
          </p:cNvSpPr>
          <p:nvPr/>
        </p:nvSpPr>
        <p:spPr bwMode="auto">
          <a:xfrm>
            <a:off x="4211638" y="4652963"/>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GB" altLang="en-US" sz="1800"/>
              <a:t>Text box</a:t>
            </a:r>
          </a:p>
          <a:p>
            <a:pPr algn="ctr" eaLnBrk="1" hangingPunct="1">
              <a:spcBef>
                <a:spcPct val="0"/>
              </a:spcBef>
              <a:buClrTx/>
              <a:buFontTx/>
              <a:buNone/>
            </a:pPr>
            <a:r>
              <a:rPr lang="en-GB" altLang="en-US" sz="1800"/>
              <a:t>With shadow</a:t>
            </a:r>
            <a:endParaRPr lang="en-US" altLang="en-US" sz="1800"/>
          </a:p>
        </p:txBody>
      </p:sp>
      <p:sp>
        <p:nvSpPr>
          <p:cNvPr id="12305" name="Line 19"/>
          <p:cNvSpPr>
            <a:spLocks noChangeShapeType="1"/>
          </p:cNvSpPr>
          <p:nvPr/>
        </p:nvSpPr>
        <p:spPr bwMode="auto">
          <a:xfrm flipV="1">
            <a:off x="4787900" y="2852738"/>
            <a:ext cx="5746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FontTx/>
              <a:buNone/>
            </a:pPr>
            <a:endParaRPr lang="en-GB" altLang="en-US" sz="1800"/>
          </a:p>
        </p:txBody>
      </p:sp>
      <p:sp>
        <p:nvSpPr>
          <p:cNvPr id="14339" name="Rectangle 3"/>
          <p:cNvSpPr>
            <a:spLocks noGrp="1" noChangeArrowheads="1"/>
          </p:cNvSpPr>
          <p:nvPr>
            <p:ph type="title"/>
          </p:nvPr>
        </p:nvSpPr>
        <p:spPr>
          <a:xfrm>
            <a:off x="568325" y="1047750"/>
            <a:ext cx="8324850" cy="1373188"/>
          </a:xfrm>
        </p:spPr>
        <p:txBody>
          <a:bodyPr/>
          <a:lstStyle/>
          <a:p>
            <a:pPr eaLnBrk="1" hangingPunct="1"/>
            <a:r>
              <a:rPr lang="en-GB" altLang="en-US" smtClean="0"/>
              <a:t>Use of templates</a:t>
            </a:r>
            <a:endParaRPr lang="en-US" altLang="en-US" smtClean="0"/>
          </a:p>
        </p:txBody>
      </p:sp>
      <p:sp>
        <p:nvSpPr>
          <p:cNvPr id="14340" name="Text Box 4"/>
          <p:cNvSpPr txBox="1">
            <a:spLocks noChangeArrowheads="1"/>
          </p:cNvSpPr>
          <p:nvPr/>
        </p:nvSpPr>
        <p:spPr bwMode="auto">
          <a:xfrm>
            <a:off x="1150938" y="1773238"/>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50000"/>
              </a:spcBef>
              <a:buClrTx/>
              <a:buFontTx/>
              <a:buNone/>
            </a:pPr>
            <a:r>
              <a:rPr lang="en-GB" altLang="en-US" sz="2000" b="1">
                <a:cs typeface="Arial" panose="020B0604020202020204" pitchFamily="34" charset="0"/>
              </a:rPr>
              <a:t>You are free to use these templates for your personal and business presentations.</a:t>
            </a:r>
          </a:p>
        </p:txBody>
      </p:sp>
      <p:sp>
        <p:nvSpPr>
          <p:cNvPr id="14341" name="Text Box 5"/>
          <p:cNvSpPr txBox="1">
            <a:spLocks noChangeArrowheads="1"/>
          </p:cNvSpPr>
          <p:nvPr/>
        </p:nvSpPr>
        <p:spPr bwMode="auto">
          <a:xfrm>
            <a:off x="1150938" y="3265488"/>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FontTx/>
              <a:buNone/>
            </a:pPr>
            <a:r>
              <a:rPr lang="en-GB" altLang="en-US" sz="1600" b="1" u="sng">
                <a:cs typeface="Arial" panose="020B0604020202020204" pitchFamily="34" charset="0"/>
              </a:rPr>
              <a:t>Do</a:t>
            </a:r>
          </a:p>
          <a:p>
            <a:pPr eaLnBrk="1" hangingPunct="1">
              <a:spcBef>
                <a:spcPct val="0"/>
              </a:spcBef>
              <a:buClrTx/>
              <a:buFont typeface="Wingdings" panose="05000000000000000000" pitchFamily="2" charset="2"/>
              <a:buChar char="ü"/>
            </a:pPr>
            <a:r>
              <a:rPr lang="en-GB" altLang="en-US" sz="1400">
                <a:cs typeface="Arial" panose="020B0604020202020204" pitchFamily="34" charset="0"/>
              </a:rPr>
              <a:t>Use these templates for your presentations</a:t>
            </a:r>
          </a:p>
          <a:p>
            <a:pPr eaLnBrk="1" hangingPunct="1">
              <a:spcBef>
                <a:spcPct val="0"/>
              </a:spcBef>
              <a:buClrTx/>
              <a:buFont typeface="Wingdings" panose="05000000000000000000" pitchFamily="2" charset="2"/>
              <a:buChar char="ü"/>
            </a:pPr>
            <a:r>
              <a:rPr lang="en-GB" altLang="en-US" sz="1400">
                <a:cs typeface="Arial" panose="020B0604020202020204" pitchFamily="34" charset="0"/>
              </a:rPr>
              <a:t>Display your presentation on a web site provided that it is not for the purpose of downloading the template.</a:t>
            </a:r>
          </a:p>
          <a:p>
            <a:pPr eaLnBrk="1" hangingPunct="1">
              <a:spcBef>
                <a:spcPct val="0"/>
              </a:spcBef>
              <a:buClrTx/>
              <a:buFont typeface="Wingdings" panose="05000000000000000000" pitchFamily="2" charset="2"/>
              <a:buChar char="ü"/>
            </a:pPr>
            <a:r>
              <a:rPr lang="en-US" altLang="en-US" sz="1400">
                <a:cs typeface="Arial" panose="020B0604020202020204" pitchFamily="34" charset="0"/>
              </a:rPr>
              <a:t>If you like these templates, we would always appreciate a link back to our website.  Many thanks.</a:t>
            </a:r>
          </a:p>
          <a:p>
            <a:pPr eaLnBrk="1" hangingPunct="1">
              <a:spcBef>
                <a:spcPct val="0"/>
              </a:spcBef>
              <a:buClrTx/>
              <a:buFont typeface="Wingdings" panose="05000000000000000000" pitchFamily="2" charset="2"/>
              <a:buChar char="ü"/>
            </a:pPr>
            <a:endParaRPr lang="en-US" altLang="en-US" sz="1400">
              <a:cs typeface="Arial" panose="020B0604020202020204" pitchFamily="34" charset="0"/>
            </a:endParaRPr>
          </a:p>
        </p:txBody>
      </p:sp>
      <p:sp>
        <p:nvSpPr>
          <p:cNvPr id="14342" name="Text Box 6"/>
          <p:cNvSpPr txBox="1">
            <a:spLocks noChangeArrowheads="1"/>
          </p:cNvSpPr>
          <p:nvPr/>
        </p:nvSpPr>
        <p:spPr bwMode="auto">
          <a:xfrm>
            <a:off x="4495800" y="3265488"/>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0"/>
              </a:spcBef>
              <a:buClrTx/>
              <a:buFontTx/>
              <a:buNone/>
            </a:pPr>
            <a:r>
              <a:rPr lang="en-GB" altLang="en-US" sz="1600" b="1" u="sng">
                <a:cs typeface="Arial" panose="020B0604020202020204" pitchFamily="34" charset="0"/>
              </a:rPr>
              <a:t>Don’t</a:t>
            </a:r>
          </a:p>
          <a:p>
            <a:pPr eaLnBrk="1" hangingPunct="1">
              <a:spcBef>
                <a:spcPct val="0"/>
              </a:spcBef>
              <a:buClrTx/>
              <a:buFont typeface="Wingdings" panose="05000000000000000000" pitchFamily="2" charset="2"/>
              <a:buChar char="û"/>
            </a:pPr>
            <a:r>
              <a:rPr lang="en-GB" altLang="en-US" sz="1400">
                <a:cs typeface="Arial" panose="020B0604020202020204" pitchFamily="34" charset="0"/>
              </a:rPr>
              <a:t>Resell or distribute these templates</a:t>
            </a:r>
          </a:p>
          <a:p>
            <a:pPr eaLnBrk="1" hangingPunct="1">
              <a:spcBef>
                <a:spcPct val="0"/>
              </a:spcBef>
              <a:buClrTx/>
              <a:buFont typeface="Wingdings" panose="05000000000000000000" pitchFamily="2" charset="2"/>
              <a:buChar char="û"/>
            </a:pPr>
            <a:r>
              <a:rPr lang="en-GB" altLang="en-US" sz="1400">
                <a:cs typeface="Arial" panose="020B0604020202020204" pitchFamily="34" charset="0"/>
              </a:rPr>
              <a:t>Put these templates on a website for download.  This includes uploading them onto file sharing networks like Slideshare, Myspace, Facebook, bit torrent etc</a:t>
            </a:r>
          </a:p>
          <a:p>
            <a:pPr eaLnBrk="1" hangingPunct="1">
              <a:spcBef>
                <a:spcPct val="0"/>
              </a:spcBef>
              <a:buClrTx/>
              <a:buFont typeface="Wingdings" panose="05000000000000000000" pitchFamily="2" charset="2"/>
              <a:buChar char="û"/>
            </a:pPr>
            <a:r>
              <a:rPr lang="en-GB" altLang="en-US" sz="1400">
                <a:cs typeface="Arial" panose="020B0604020202020204" pitchFamily="34" charset="0"/>
              </a:rPr>
              <a:t>Pass off any of our created content as your own work</a:t>
            </a:r>
            <a:endParaRPr lang="en-US" altLang="en-US" sz="1400">
              <a:cs typeface="Arial" panose="020B0604020202020204" pitchFamily="34" charset="0"/>
            </a:endParaRPr>
          </a:p>
        </p:txBody>
      </p:sp>
      <p:sp>
        <p:nvSpPr>
          <p:cNvPr id="14343" name="Text Box 7"/>
          <p:cNvSpPr txBox="1">
            <a:spLocks noChangeArrowheads="1"/>
          </p:cNvSpPr>
          <p:nvPr/>
        </p:nvSpPr>
        <p:spPr bwMode="auto">
          <a:xfrm>
            <a:off x="979488" y="5732463"/>
            <a:ext cx="7162800" cy="917575"/>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lvl="1" algn="ctr" eaLnBrk="1" hangingPunct="1">
              <a:lnSpc>
                <a:spcPct val="90000"/>
              </a:lnSpc>
              <a:buClr>
                <a:schemeClr val="accent1"/>
              </a:buClr>
              <a:buFontTx/>
              <a:buNone/>
            </a:pPr>
            <a:r>
              <a:rPr lang="en-GB" altLang="en-US" sz="2000" b="1">
                <a:cs typeface="Arial" panose="020B0604020202020204" pitchFamily="34" charset="0"/>
              </a:rPr>
              <a:t>You can find many more free templates on the Presentation Magazine website </a:t>
            </a:r>
            <a:r>
              <a:rPr lang="en-GB" altLang="en-US" sz="2000" b="1">
                <a:cs typeface="Arial" panose="020B0604020202020204" pitchFamily="34" charset="0"/>
                <a:hlinkClick r:id="rId3"/>
              </a:rPr>
              <a:t>www.presentationmagazine.com</a:t>
            </a:r>
            <a:r>
              <a:rPr lang="en-GB" altLang="en-US" sz="2000" b="1">
                <a:cs typeface="Arial" panose="020B0604020202020204" pitchFamily="34" charset="0"/>
              </a:rPr>
              <a:t>  </a:t>
            </a:r>
            <a:endParaRPr lang="en-US" altLang="en-US" sz="2000" b="1">
              <a:cs typeface="Arial" panose="020B0604020202020204" pitchFamily="34" charset="0"/>
            </a:endParaRPr>
          </a:p>
        </p:txBody>
      </p:sp>
      <p:sp>
        <p:nvSpPr>
          <p:cNvPr id="14344" name="Text Box 8"/>
          <p:cNvSpPr txBox="1">
            <a:spLocks noChangeArrowheads="1"/>
          </p:cNvSpPr>
          <p:nvPr/>
        </p:nvSpPr>
        <p:spPr bwMode="auto">
          <a:xfrm>
            <a:off x="1150938" y="2492375"/>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tx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Arial" panose="020B0604020202020204" pitchFamily="34" charset="0"/>
              </a:defRPr>
            </a:lvl9pPr>
          </a:lstStyle>
          <a:p>
            <a:pPr eaLnBrk="1" hangingPunct="1">
              <a:spcBef>
                <a:spcPct val="50000"/>
              </a:spcBef>
              <a:buClrTx/>
              <a:buFontTx/>
              <a:buNone/>
            </a:pPr>
            <a:r>
              <a:rPr lang="en-GB" altLang="en-US" sz="140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cs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361">
      <a:dk1>
        <a:srgbClr val="000000"/>
      </a:dk1>
      <a:lt1>
        <a:srgbClr val="A4C8D2"/>
      </a:lt1>
      <a:dk2>
        <a:srgbClr val="447B8B"/>
      </a:dk2>
      <a:lt2>
        <a:srgbClr val="447B8B"/>
      </a:lt2>
      <a:accent1>
        <a:srgbClr val="D4F0F7"/>
      </a:accent1>
      <a:accent2>
        <a:srgbClr val="D4F0F7"/>
      </a:accent2>
      <a:accent3>
        <a:srgbClr val="C0D9E0"/>
      </a:accent3>
      <a:accent4>
        <a:srgbClr val="000000"/>
      </a:accent4>
      <a:accent5>
        <a:srgbClr val="C0D9E0"/>
      </a:accent5>
      <a:accent6>
        <a:srgbClr val="C0D9E0"/>
      </a:accent6>
      <a:hlink>
        <a:srgbClr val="447B8B"/>
      </a:hlink>
      <a:folHlink>
        <a:srgbClr val="0D181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5C1F00"/>
        </a:dk1>
        <a:lt1>
          <a:srgbClr val="FFFFFF"/>
        </a:lt1>
        <a:dk2>
          <a:srgbClr val="800000"/>
        </a:dk2>
        <a:lt2>
          <a:srgbClr val="800000"/>
        </a:lt2>
        <a:accent1>
          <a:srgbClr val="F9D3C2"/>
        </a:accent1>
        <a:accent2>
          <a:srgbClr val="F2AE8E"/>
        </a:accent2>
        <a:accent3>
          <a:srgbClr val="C0AAAA"/>
        </a:accent3>
        <a:accent4>
          <a:srgbClr val="DADADA"/>
        </a:accent4>
        <a:accent5>
          <a:srgbClr val="FBE6DD"/>
        </a:accent5>
        <a:accent6>
          <a:srgbClr val="DB9D80"/>
        </a:accent6>
        <a:hlink>
          <a:srgbClr val="E5763D"/>
        </a:hlink>
        <a:folHlink>
          <a:srgbClr val="93441D"/>
        </a:folHlink>
      </a:clrScheme>
      <a:clrMap bg1="dk2" tx1="lt1" bg2="dk1" tx2="lt2" accent1="accent1" accent2="accent2" accent3="accent3" accent4="accent4" accent5="accent5" accent6="accent6" hlink="hlink" folHlink="folHlink"/>
    </a:extraClrScheme>
    <a:extraClrScheme>
      <a:clrScheme name="Default Design 14">
        <a:dk1>
          <a:srgbClr val="000000"/>
        </a:dk1>
        <a:lt1>
          <a:srgbClr val="800000"/>
        </a:lt1>
        <a:dk2>
          <a:srgbClr val="800000"/>
        </a:dk2>
        <a:lt2>
          <a:srgbClr val="5C1F00"/>
        </a:lt2>
        <a:accent1>
          <a:srgbClr val="F9D3C2"/>
        </a:accent1>
        <a:accent2>
          <a:srgbClr val="F2AE8E"/>
        </a:accent2>
        <a:accent3>
          <a:srgbClr val="C0AAAA"/>
        </a:accent3>
        <a:accent4>
          <a:srgbClr val="000000"/>
        </a:accent4>
        <a:accent5>
          <a:srgbClr val="FBE6DD"/>
        </a:accent5>
        <a:accent6>
          <a:srgbClr val="DB9D80"/>
        </a:accent6>
        <a:hlink>
          <a:srgbClr val="E5763D"/>
        </a:hlink>
        <a:folHlink>
          <a:srgbClr val="93441D"/>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800000"/>
        </a:lt1>
        <a:dk2>
          <a:srgbClr val="800000"/>
        </a:dk2>
        <a:lt2>
          <a:srgbClr val="FF9661"/>
        </a:lt2>
        <a:accent1>
          <a:srgbClr val="F9D3C2"/>
        </a:accent1>
        <a:accent2>
          <a:srgbClr val="F2AE8E"/>
        </a:accent2>
        <a:accent3>
          <a:srgbClr val="C0AAAA"/>
        </a:accent3>
        <a:accent4>
          <a:srgbClr val="000000"/>
        </a:accent4>
        <a:accent5>
          <a:srgbClr val="FBE6DD"/>
        </a:accent5>
        <a:accent6>
          <a:srgbClr val="DB9D80"/>
        </a:accent6>
        <a:hlink>
          <a:srgbClr val="E5763D"/>
        </a:hlink>
        <a:folHlink>
          <a:srgbClr val="93441D"/>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800000"/>
        </a:lt1>
        <a:dk2>
          <a:srgbClr val="800000"/>
        </a:dk2>
        <a:lt2>
          <a:srgbClr val="93441D"/>
        </a:lt2>
        <a:accent1>
          <a:srgbClr val="F9D3C2"/>
        </a:accent1>
        <a:accent2>
          <a:srgbClr val="F2AE8E"/>
        </a:accent2>
        <a:accent3>
          <a:srgbClr val="C0AAAA"/>
        </a:accent3>
        <a:accent4>
          <a:srgbClr val="000000"/>
        </a:accent4>
        <a:accent5>
          <a:srgbClr val="FBE6DD"/>
        </a:accent5>
        <a:accent6>
          <a:srgbClr val="DB9D80"/>
        </a:accent6>
        <a:hlink>
          <a:srgbClr val="E5763D"/>
        </a:hlink>
        <a:folHlink>
          <a:srgbClr val="9344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211</Words>
  <Application>Microsoft Office PowerPoint</Application>
  <PresentationFormat>On-screen Show (4:3)</PresentationFormat>
  <Paragraphs>35</Paragraphs>
  <Slides>6</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Wingdings</vt:lpstr>
      <vt:lpstr>Default Design</vt:lpstr>
      <vt:lpstr>Microsoft Graph Chart</vt:lpstr>
      <vt:lpstr>CONTEMPORARY BLUE</vt:lpstr>
      <vt:lpstr>Example Bullet Point slide</vt:lpstr>
      <vt:lpstr>Example of a chart</vt:lpstr>
      <vt:lpstr>Picture slide</vt:lpstr>
      <vt:lpstr>Examples of default styles</vt:lpstr>
      <vt:lpstr>Use of templates</vt:lpstr>
    </vt:vector>
  </TitlesOfParts>
  <Company>Presentation Magazine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blue Template</dc:title>
  <dc:creator>Presentation Magazine</dc:creator>
  <cp:lastModifiedBy>Jonty Pearce</cp:lastModifiedBy>
  <cp:revision>11</cp:revision>
  <dcterms:created xsi:type="dcterms:W3CDTF">2005-03-19T08:05:24Z</dcterms:created>
  <dcterms:modified xsi:type="dcterms:W3CDTF">2015-02-22T11:13:35Z</dcterms:modified>
</cp:coreProperties>
</file>