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-810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B918F15-A677-4AB3-8AEA-17F6C973FA1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1438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97030D-1BD8-401C-9A57-5D00CD3001C0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1D05B8-8609-43A7-AC3D-CAE8D34CE562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1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61A73C-86D7-4E59-91B8-FEA95570389A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00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F7ACCD-4204-430E-975C-3A5389919E4B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43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0045A9-6200-4924-AF86-D78AF7A14CF8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49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0617C0-1079-4589-924E-177B68FDEFFB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27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F1F7E0-9DF7-43EE-A648-46D94376D4D5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78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872064-5C91-40A0-BA44-B58F27148D9D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07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5F2DA8-9BB3-4A30-98B5-D6419579DEA3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06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>
            <a:off x="808038" y="-14288"/>
            <a:ext cx="8331200" cy="822326"/>
          </a:xfrm>
          <a:custGeom>
            <a:avLst/>
            <a:gdLst>
              <a:gd name="connsiteX0" fmla="*/ 0 w 9172876"/>
              <a:gd name="connsiteY0" fmla="*/ 0 h 818147"/>
              <a:gd name="connsiteX1" fmla="*/ 9172876 w 9172876"/>
              <a:gd name="connsiteY1" fmla="*/ 9625 h 818147"/>
              <a:gd name="connsiteX2" fmla="*/ 9163250 w 9172876"/>
              <a:gd name="connsiteY2" fmla="*/ 818147 h 818147"/>
              <a:gd name="connsiteX3" fmla="*/ 0 w 9172876"/>
              <a:gd name="connsiteY3" fmla="*/ 0 h 818147"/>
              <a:gd name="connsiteX0" fmla="*/ 0 w 9172876"/>
              <a:gd name="connsiteY0" fmla="*/ 14724 h 832871"/>
              <a:gd name="connsiteX1" fmla="*/ 9172876 w 9172876"/>
              <a:gd name="connsiteY1" fmla="*/ 0 h 832871"/>
              <a:gd name="connsiteX2" fmla="*/ 9163250 w 9172876"/>
              <a:gd name="connsiteY2" fmla="*/ 832871 h 832871"/>
              <a:gd name="connsiteX3" fmla="*/ 0 w 9172876"/>
              <a:gd name="connsiteY3" fmla="*/ 14724 h 83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2876" h="832871">
                <a:moveTo>
                  <a:pt x="0" y="14724"/>
                </a:moveTo>
                <a:lnTo>
                  <a:pt x="9172876" y="0"/>
                </a:lnTo>
                <a:lnTo>
                  <a:pt x="9163250" y="832871"/>
                </a:lnTo>
                <a:lnTo>
                  <a:pt x="0" y="147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0" y="6040438"/>
            <a:ext cx="8321675" cy="817562"/>
          </a:xfrm>
          <a:custGeom>
            <a:avLst/>
            <a:gdLst>
              <a:gd name="connsiteX0" fmla="*/ 0 w 9172876"/>
              <a:gd name="connsiteY0" fmla="*/ 0 h 818147"/>
              <a:gd name="connsiteX1" fmla="*/ 9172876 w 9172876"/>
              <a:gd name="connsiteY1" fmla="*/ 9625 h 818147"/>
              <a:gd name="connsiteX2" fmla="*/ 9163250 w 9172876"/>
              <a:gd name="connsiteY2" fmla="*/ 818147 h 818147"/>
              <a:gd name="connsiteX3" fmla="*/ 0 w 9172876"/>
              <a:gd name="connsiteY3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2876" h="818147">
                <a:moveTo>
                  <a:pt x="0" y="0"/>
                </a:moveTo>
                <a:lnTo>
                  <a:pt x="9172876" y="9625"/>
                </a:lnTo>
                <a:lnTo>
                  <a:pt x="9163250" y="81814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6" name="Freeform 5"/>
          <p:cNvSpPr/>
          <p:nvPr userDrawn="1"/>
        </p:nvSpPr>
        <p:spPr>
          <a:xfrm rot="16200000">
            <a:off x="-2620962" y="2611437"/>
            <a:ext cx="6040438" cy="817563"/>
          </a:xfrm>
          <a:custGeom>
            <a:avLst/>
            <a:gdLst>
              <a:gd name="connsiteX0" fmla="*/ 0 w 9172876"/>
              <a:gd name="connsiteY0" fmla="*/ 0 h 818147"/>
              <a:gd name="connsiteX1" fmla="*/ 9172876 w 9172876"/>
              <a:gd name="connsiteY1" fmla="*/ 9625 h 818147"/>
              <a:gd name="connsiteX2" fmla="*/ 9163250 w 9172876"/>
              <a:gd name="connsiteY2" fmla="*/ 818147 h 818147"/>
              <a:gd name="connsiteX3" fmla="*/ 0 w 9172876"/>
              <a:gd name="connsiteY3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2876" h="818147">
                <a:moveTo>
                  <a:pt x="0" y="0"/>
                </a:moveTo>
                <a:lnTo>
                  <a:pt x="9172876" y="9625"/>
                </a:lnTo>
                <a:lnTo>
                  <a:pt x="9163250" y="8181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7" name="Freeform 6"/>
          <p:cNvSpPr/>
          <p:nvPr userDrawn="1"/>
        </p:nvSpPr>
        <p:spPr>
          <a:xfrm rot="5400000">
            <a:off x="5703094" y="3421856"/>
            <a:ext cx="6054725" cy="817563"/>
          </a:xfrm>
          <a:custGeom>
            <a:avLst/>
            <a:gdLst>
              <a:gd name="connsiteX0" fmla="*/ 0 w 9172876"/>
              <a:gd name="connsiteY0" fmla="*/ 0 h 818147"/>
              <a:gd name="connsiteX1" fmla="*/ 9172876 w 9172876"/>
              <a:gd name="connsiteY1" fmla="*/ 9625 h 818147"/>
              <a:gd name="connsiteX2" fmla="*/ 9163250 w 9172876"/>
              <a:gd name="connsiteY2" fmla="*/ 818147 h 818147"/>
              <a:gd name="connsiteX3" fmla="*/ 0 w 9172876"/>
              <a:gd name="connsiteY3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2876" h="818147">
                <a:moveTo>
                  <a:pt x="0" y="0"/>
                </a:moveTo>
                <a:lnTo>
                  <a:pt x="9172876" y="9625"/>
                </a:lnTo>
                <a:lnTo>
                  <a:pt x="9163250" y="8181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83C1A0-0F7E-4FD7-93ED-C17805078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535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BBEAD-DD58-4728-A851-FE7B11990B7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144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0276E-8681-4655-8011-E4C69138EE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689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2121-FA10-4F15-AD48-E5A521DB805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988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1446B-2281-48D8-AF53-7F8338C03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89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86A97-6266-4835-8B23-0381FC828F7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902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1D7CC-37C8-4C46-9D1F-1617199129F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88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E23F8-5A28-4026-8B1D-58BDCB7200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4203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F05B6-3943-4127-9B71-5576D55BCA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518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8FE57-A4BD-4E43-9F70-A0DF09F28BC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768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19404-F43C-47BB-A216-00DA63B65C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992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72ADC-880F-40D0-9312-B89DBB84D9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811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0B422-FAD3-4C97-8523-887F07857A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741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64AAD70-B2AB-468D-BAF5-A2084D53FF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7" name="Freeform 6"/>
          <p:cNvSpPr/>
          <p:nvPr userDrawn="1"/>
        </p:nvSpPr>
        <p:spPr>
          <a:xfrm rot="10800000">
            <a:off x="0" y="6040438"/>
            <a:ext cx="8321675" cy="817562"/>
          </a:xfrm>
          <a:custGeom>
            <a:avLst/>
            <a:gdLst>
              <a:gd name="connsiteX0" fmla="*/ 0 w 9172876"/>
              <a:gd name="connsiteY0" fmla="*/ 0 h 818147"/>
              <a:gd name="connsiteX1" fmla="*/ 9172876 w 9172876"/>
              <a:gd name="connsiteY1" fmla="*/ 9625 h 818147"/>
              <a:gd name="connsiteX2" fmla="*/ 9163250 w 9172876"/>
              <a:gd name="connsiteY2" fmla="*/ 818147 h 818147"/>
              <a:gd name="connsiteX3" fmla="*/ 0 w 9172876"/>
              <a:gd name="connsiteY3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2876" h="818147">
                <a:moveTo>
                  <a:pt x="0" y="0"/>
                </a:moveTo>
                <a:lnTo>
                  <a:pt x="9172876" y="9625"/>
                </a:lnTo>
                <a:lnTo>
                  <a:pt x="9163250" y="81814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 rot="16200000">
            <a:off x="-2620962" y="2611437"/>
            <a:ext cx="6040438" cy="817563"/>
          </a:xfrm>
          <a:custGeom>
            <a:avLst/>
            <a:gdLst>
              <a:gd name="connsiteX0" fmla="*/ 0 w 9172876"/>
              <a:gd name="connsiteY0" fmla="*/ 0 h 818147"/>
              <a:gd name="connsiteX1" fmla="*/ 9172876 w 9172876"/>
              <a:gd name="connsiteY1" fmla="*/ 9625 h 818147"/>
              <a:gd name="connsiteX2" fmla="*/ 9163250 w 9172876"/>
              <a:gd name="connsiteY2" fmla="*/ 818147 h 818147"/>
              <a:gd name="connsiteX3" fmla="*/ 0 w 9172876"/>
              <a:gd name="connsiteY3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2876" h="818147">
                <a:moveTo>
                  <a:pt x="0" y="0"/>
                </a:moveTo>
                <a:lnTo>
                  <a:pt x="9172876" y="9625"/>
                </a:lnTo>
                <a:lnTo>
                  <a:pt x="9163250" y="8181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magazin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New Business Template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221413" cy="17526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Your 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 Bullet Point Slide</a:t>
            </a: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Bullet point</a:t>
            </a:r>
          </a:p>
          <a:p>
            <a:pPr eaLnBrk="1" hangingPunct="1"/>
            <a:r>
              <a:rPr lang="en-US" altLang="en-US" smtClean="0"/>
              <a:t>Bullet point</a:t>
            </a:r>
          </a:p>
          <a:p>
            <a:pPr lvl="1" eaLnBrk="1" hangingPunct="1"/>
            <a:r>
              <a:rPr lang="en-US" altLang="en-US" smtClean="0"/>
              <a:t>Sub Bullet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Colour scheme</a:t>
            </a:r>
            <a:endParaRPr lang="en-US" altLang="en-US" smtClean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686175" y="2787650"/>
            <a:ext cx="827088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762500" y="2787650"/>
            <a:ext cx="827088" cy="6111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633663" y="4402138"/>
            <a:ext cx="827087" cy="611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702050" y="4402138"/>
            <a:ext cx="827088" cy="611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4770438" y="4402138"/>
            <a:ext cx="827087" cy="6111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840413" y="4402138"/>
            <a:ext cx="827087" cy="6111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822950" y="2787650"/>
            <a:ext cx="827088" cy="6111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617788" y="2787650"/>
            <a:ext cx="827087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398713" y="2147888"/>
            <a:ext cx="1266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Background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716338" y="2025650"/>
            <a:ext cx="771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Text &amp;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Lines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667250" y="2147888"/>
            <a:ext cx="1017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Shadows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946775" y="2025650"/>
            <a:ext cx="5794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Title</a:t>
            </a:r>
            <a:br>
              <a:rPr lang="en-GB" altLang="en-US" sz="1600">
                <a:cs typeface="Arial" panose="020B0604020202020204" pitchFamily="34" charset="0"/>
              </a:rPr>
            </a:br>
            <a:r>
              <a:rPr lang="en-GB" altLang="en-US" sz="1600">
                <a:cs typeface="Arial" panose="020B0604020202020204" pitchFamily="34" charset="0"/>
              </a:rPr>
              <a:t>Text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2776538" y="3762375"/>
            <a:ext cx="542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Fills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722688" y="3762375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Accent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4657725" y="3640138"/>
            <a:ext cx="1028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Accent &amp;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Hyperlink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5738813" y="3638550"/>
            <a:ext cx="1028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Followed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Hyperlink</a:t>
            </a:r>
            <a:endParaRPr lang="en-US" altLang="en-US" sz="16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Sample Graph (3 colours)</a:t>
            </a:r>
            <a:endParaRPr lang="en-US" altLang="en-US" smtClean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116013" y="1989138"/>
          <a:ext cx="6732587" cy="374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Chart" r:id="rId4" imgW="8296224" imgH="4610130" progId="MSGraph.Chart.8">
                  <p:embed followColorScheme="full"/>
                </p:oleObj>
              </mc:Choice>
              <mc:Fallback>
                <p:oleObj name="Chart" r:id="rId4" imgW="8296224" imgH="461013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9138"/>
                        <a:ext cx="6732587" cy="374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Picture slide</a:t>
            </a:r>
            <a:endParaRPr lang="en-US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27488" cy="4525963"/>
          </a:xfrm>
        </p:spPr>
        <p:txBody>
          <a:bodyPr/>
          <a:lstStyle/>
          <a:p>
            <a:pPr eaLnBrk="1" hangingPunct="1"/>
            <a:r>
              <a:rPr lang="en-GB" altLang="en-US" smtClean="0"/>
              <a:t>Bullet 1</a:t>
            </a:r>
          </a:p>
          <a:p>
            <a:pPr eaLnBrk="1" hangingPunct="1"/>
            <a:r>
              <a:rPr lang="en-GB" altLang="en-US" smtClean="0"/>
              <a:t>Bullet 2</a:t>
            </a:r>
            <a:endParaRPr lang="en-US" altLang="en-US" smtClean="0"/>
          </a:p>
        </p:txBody>
      </p:sp>
      <p:pic>
        <p:nvPicPr>
          <p:cNvPr id="12292" name="Picture 4" descr="IMG_92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2205038"/>
            <a:ext cx="3097212" cy="3852862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Process Flow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31838" y="3087688"/>
            <a:ext cx="1376362" cy="2354262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cs typeface="Arial" charset="0"/>
              </a:rPr>
              <a:t>Bullet 1</a:t>
            </a:r>
          </a:p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cs typeface="Arial" charset="0"/>
              </a:rPr>
              <a:t>Bullet 2</a:t>
            </a:r>
          </a:p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cs typeface="Arial" charset="0"/>
              </a:rPr>
              <a:t>Bullet 3</a:t>
            </a:r>
          </a:p>
          <a:p>
            <a:pPr marL="180975" indent="-180975" eaLnBrk="1" hangingPunct="1">
              <a:buFontTx/>
              <a:buChar char="•"/>
              <a:defRPr/>
            </a:pPr>
            <a:endParaRPr lang="en-GB" sz="1400">
              <a:solidFill>
                <a:schemeClr val="tx1">
                  <a:lumMod val="20000"/>
                  <a:lumOff val="8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266950" y="3087688"/>
            <a:ext cx="1376363" cy="235426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latin typeface="Arial" charset="0"/>
                <a:cs typeface="Arial" charset="0"/>
              </a:rPr>
              <a:t>Bullet 1</a:t>
            </a:r>
          </a:p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latin typeface="Arial" charset="0"/>
                <a:cs typeface="Arial" charset="0"/>
              </a:rPr>
              <a:t>Bullet 2</a:t>
            </a:r>
          </a:p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latin typeface="Arial" charset="0"/>
                <a:cs typeface="Arial" charset="0"/>
              </a:rPr>
              <a:t>Bullet 3</a:t>
            </a:r>
          </a:p>
          <a:p>
            <a:pPr marL="180975" indent="-180975" eaLnBrk="1" hangingPunct="1">
              <a:buFontTx/>
              <a:buChar char="•"/>
              <a:defRPr/>
            </a:pPr>
            <a:endParaRPr lang="en-GB" sz="1400">
              <a:latin typeface="Arial" charset="0"/>
              <a:cs typeface="Arial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776663" y="3087688"/>
            <a:ext cx="1376362" cy="235426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latin typeface="Arial" charset="0"/>
                <a:cs typeface="Arial" charset="0"/>
              </a:rPr>
              <a:t>Bullet 1</a:t>
            </a:r>
          </a:p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latin typeface="Arial" charset="0"/>
                <a:cs typeface="Arial" charset="0"/>
              </a:rPr>
              <a:t>Bullet 2</a:t>
            </a:r>
          </a:p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latin typeface="Arial" charset="0"/>
                <a:cs typeface="Arial" charset="0"/>
              </a:rPr>
              <a:t>Bullet 3</a:t>
            </a:r>
          </a:p>
          <a:p>
            <a:pPr marL="180975" indent="-180975" eaLnBrk="1" hangingPunct="1">
              <a:buFontTx/>
              <a:buChar char="•"/>
              <a:defRPr/>
            </a:pPr>
            <a:endParaRPr lang="en-GB" sz="140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284788" y="3087688"/>
            <a:ext cx="1376362" cy="235426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latin typeface="Arial" charset="0"/>
                <a:cs typeface="Arial" charset="0"/>
              </a:rPr>
              <a:t>Bullet 1</a:t>
            </a:r>
          </a:p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latin typeface="Arial" charset="0"/>
                <a:cs typeface="Arial" charset="0"/>
              </a:rPr>
              <a:t>Bullet 2</a:t>
            </a:r>
          </a:p>
          <a:p>
            <a:pPr marL="180975" indent="-180975" eaLnBrk="1" hangingPunct="1">
              <a:buFontTx/>
              <a:buChar char="•"/>
              <a:defRPr/>
            </a:pPr>
            <a:r>
              <a:rPr lang="en-GB" sz="1400">
                <a:latin typeface="Arial" charset="0"/>
                <a:cs typeface="Arial" charset="0"/>
              </a:rPr>
              <a:t>Bullet 3</a:t>
            </a:r>
          </a:p>
          <a:p>
            <a:pPr marL="180975" indent="-180975" eaLnBrk="1" hangingPunct="1">
              <a:buFontTx/>
              <a:buChar char="•"/>
              <a:defRPr/>
            </a:pPr>
            <a:endParaRPr lang="en-GB" sz="1400">
              <a:latin typeface="Arial" charset="0"/>
              <a:cs typeface="Arial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796088" y="3087688"/>
            <a:ext cx="1376362" cy="235426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cs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cs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cs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17416" name="Freeform 8"/>
          <p:cNvSpPr>
            <a:spLocks/>
          </p:cNvSpPr>
          <p:nvPr/>
        </p:nvSpPr>
        <p:spPr bwMode="auto">
          <a:xfrm>
            <a:off x="2266950" y="1614488"/>
            <a:ext cx="1854200" cy="1270000"/>
          </a:xfrm>
          <a:custGeom>
            <a:avLst/>
            <a:gdLst>
              <a:gd name="T0" fmla="*/ 1018 w 1168"/>
              <a:gd name="T1" fmla="*/ 204 h 800"/>
              <a:gd name="T2" fmla="*/ 864 w 1168"/>
              <a:gd name="T3" fmla="*/ 0 h 800"/>
              <a:gd name="T4" fmla="*/ 0 w 1168"/>
              <a:gd name="T5" fmla="*/ 0 h 800"/>
              <a:gd name="T6" fmla="*/ 154 w 1168"/>
              <a:gd name="T7" fmla="*/ 204 h 800"/>
              <a:gd name="T8" fmla="*/ 304 w 1168"/>
              <a:gd name="T9" fmla="*/ 400 h 800"/>
              <a:gd name="T10" fmla="*/ 154 w 1168"/>
              <a:gd name="T11" fmla="*/ 596 h 800"/>
              <a:gd name="T12" fmla="*/ 0 w 1168"/>
              <a:gd name="T13" fmla="*/ 800 h 800"/>
              <a:gd name="T14" fmla="*/ 864 w 1168"/>
              <a:gd name="T15" fmla="*/ 800 h 800"/>
              <a:gd name="T16" fmla="*/ 1018 w 1168"/>
              <a:gd name="T17" fmla="*/ 596 h 800"/>
              <a:gd name="T18" fmla="*/ 1168 w 1168"/>
              <a:gd name="T19" fmla="*/ 400 h 800"/>
              <a:gd name="T20" fmla="*/ 1018 w 1168"/>
              <a:gd name="T21" fmla="*/ 204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417" name="Freeform 9"/>
          <p:cNvSpPr>
            <a:spLocks/>
          </p:cNvSpPr>
          <p:nvPr/>
        </p:nvSpPr>
        <p:spPr bwMode="auto">
          <a:xfrm>
            <a:off x="731838" y="1614488"/>
            <a:ext cx="1898650" cy="1270000"/>
          </a:xfrm>
          <a:custGeom>
            <a:avLst/>
            <a:gdLst>
              <a:gd name="T0" fmla="*/ 1046 w 1196"/>
              <a:gd name="T1" fmla="*/ 204 h 800"/>
              <a:gd name="T2" fmla="*/ 892 w 1196"/>
              <a:gd name="T3" fmla="*/ 0 h 800"/>
              <a:gd name="T4" fmla="*/ 0 w 1196"/>
              <a:gd name="T5" fmla="*/ 0 h 800"/>
              <a:gd name="T6" fmla="*/ 0 w 1196"/>
              <a:gd name="T7" fmla="*/ 800 h 800"/>
              <a:gd name="T8" fmla="*/ 892 w 1196"/>
              <a:gd name="T9" fmla="*/ 800 h 800"/>
              <a:gd name="T10" fmla="*/ 1046 w 1196"/>
              <a:gd name="T11" fmla="*/ 596 h 800"/>
              <a:gd name="T12" fmla="*/ 1196 w 1196"/>
              <a:gd name="T13" fmla="*/ 400 h 800"/>
              <a:gd name="T14" fmla="*/ 1046 w 1196"/>
              <a:gd name="T15" fmla="*/ 204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6" h="800">
                <a:moveTo>
                  <a:pt x="1046" y="204"/>
                </a:moveTo>
                <a:lnTo>
                  <a:pt x="892" y="0"/>
                </a:lnTo>
                <a:lnTo>
                  <a:pt x="0" y="0"/>
                </a:lnTo>
                <a:lnTo>
                  <a:pt x="0" y="800"/>
                </a:lnTo>
                <a:lnTo>
                  <a:pt x="892" y="800"/>
                </a:lnTo>
                <a:lnTo>
                  <a:pt x="1046" y="596"/>
                </a:lnTo>
                <a:lnTo>
                  <a:pt x="1196" y="400"/>
                </a:lnTo>
                <a:lnTo>
                  <a:pt x="1046" y="204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418" name="Freeform 10"/>
          <p:cNvSpPr>
            <a:spLocks/>
          </p:cNvSpPr>
          <p:nvPr/>
        </p:nvSpPr>
        <p:spPr bwMode="auto">
          <a:xfrm>
            <a:off x="3776663" y="1614488"/>
            <a:ext cx="1854200" cy="1270000"/>
          </a:xfrm>
          <a:custGeom>
            <a:avLst/>
            <a:gdLst>
              <a:gd name="T0" fmla="*/ 1018 w 1168"/>
              <a:gd name="T1" fmla="*/ 204 h 800"/>
              <a:gd name="T2" fmla="*/ 864 w 1168"/>
              <a:gd name="T3" fmla="*/ 0 h 800"/>
              <a:gd name="T4" fmla="*/ 0 w 1168"/>
              <a:gd name="T5" fmla="*/ 0 h 800"/>
              <a:gd name="T6" fmla="*/ 154 w 1168"/>
              <a:gd name="T7" fmla="*/ 204 h 800"/>
              <a:gd name="T8" fmla="*/ 304 w 1168"/>
              <a:gd name="T9" fmla="*/ 400 h 800"/>
              <a:gd name="T10" fmla="*/ 154 w 1168"/>
              <a:gd name="T11" fmla="*/ 596 h 800"/>
              <a:gd name="T12" fmla="*/ 0 w 1168"/>
              <a:gd name="T13" fmla="*/ 800 h 800"/>
              <a:gd name="T14" fmla="*/ 864 w 1168"/>
              <a:gd name="T15" fmla="*/ 800 h 800"/>
              <a:gd name="T16" fmla="*/ 1018 w 1168"/>
              <a:gd name="T17" fmla="*/ 596 h 800"/>
              <a:gd name="T18" fmla="*/ 1168 w 1168"/>
              <a:gd name="T19" fmla="*/ 400 h 800"/>
              <a:gd name="T20" fmla="*/ 1018 w 1168"/>
              <a:gd name="T21" fmla="*/ 204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419" name="Freeform 11"/>
          <p:cNvSpPr>
            <a:spLocks/>
          </p:cNvSpPr>
          <p:nvPr/>
        </p:nvSpPr>
        <p:spPr bwMode="auto">
          <a:xfrm>
            <a:off x="5284788" y="1614488"/>
            <a:ext cx="1857375" cy="1270000"/>
          </a:xfrm>
          <a:custGeom>
            <a:avLst/>
            <a:gdLst>
              <a:gd name="T0" fmla="*/ 1020 w 1170"/>
              <a:gd name="T1" fmla="*/ 204 h 800"/>
              <a:gd name="T2" fmla="*/ 864 w 1170"/>
              <a:gd name="T3" fmla="*/ 0 h 800"/>
              <a:gd name="T4" fmla="*/ 0 w 1170"/>
              <a:gd name="T5" fmla="*/ 0 h 800"/>
              <a:gd name="T6" fmla="*/ 156 w 1170"/>
              <a:gd name="T7" fmla="*/ 204 h 800"/>
              <a:gd name="T8" fmla="*/ 306 w 1170"/>
              <a:gd name="T9" fmla="*/ 400 h 800"/>
              <a:gd name="T10" fmla="*/ 156 w 1170"/>
              <a:gd name="T11" fmla="*/ 596 h 800"/>
              <a:gd name="T12" fmla="*/ 0 w 1170"/>
              <a:gd name="T13" fmla="*/ 800 h 800"/>
              <a:gd name="T14" fmla="*/ 864 w 1170"/>
              <a:gd name="T15" fmla="*/ 800 h 800"/>
              <a:gd name="T16" fmla="*/ 1020 w 1170"/>
              <a:gd name="T17" fmla="*/ 596 h 800"/>
              <a:gd name="T18" fmla="*/ 1170 w 1170"/>
              <a:gd name="T19" fmla="*/ 400 h 800"/>
              <a:gd name="T20" fmla="*/ 1020 w 1170"/>
              <a:gd name="T21" fmla="*/ 204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70" h="800">
                <a:moveTo>
                  <a:pt x="1020" y="204"/>
                </a:moveTo>
                <a:lnTo>
                  <a:pt x="864" y="0"/>
                </a:lnTo>
                <a:lnTo>
                  <a:pt x="0" y="0"/>
                </a:lnTo>
                <a:lnTo>
                  <a:pt x="156" y="204"/>
                </a:lnTo>
                <a:lnTo>
                  <a:pt x="306" y="400"/>
                </a:lnTo>
                <a:lnTo>
                  <a:pt x="156" y="596"/>
                </a:lnTo>
                <a:lnTo>
                  <a:pt x="0" y="800"/>
                </a:lnTo>
                <a:lnTo>
                  <a:pt x="864" y="800"/>
                </a:lnTo>
                <a:lnTo>
                  <a:pt x="1020" y="596"/>
                </a:lnTo>
                <a:lnTo>
                  <a:pt x="1170" y="400"/>
                </a:lnTo>
                <a:lnTo>
                  <a:pt x="1020" y="20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4348" name="Freeform 12"/>
          <p:cNvSpPr>
            <a:spLocks/>
          </p:cNvSpPr>
          <p:nvPr/>
        </p:nvSpPr>
        <p:spPr bwMode="auto">
          <a:xfrm>
            <a:off x="6796088" y="1614488"/>
            <a:ext cx="1854200" cy="1270000"/>
          </a:xfrm>
          <a:custGeom>
            <a:avLst/>
            <a:gdLst>
              <a:gd name="T0" fmla="*/ 2147483646 w 1168"/>
              <a:gd name="T1" fmla="*/ 2147483646 h 800"/>
              <a:gd name="T2" fmla="*/ 2147483646 w 1168"/>
              <a:gd name="T3" fmla="*/ 0 h 800"/>
              <a:gd name="T4" fmla="*/ 0 w 1168"/>
              <a:gd name="T5" fmla="*/ 0 h 800"/>
              <a:gd name="T6" fmla="*/ 2147483646 w 1168"/>
              <a:gd name="T7" fmla="*/ 2147483646 h 800"/>
              <a:gd name="T8" fmla="*/ 2147483646 w 1168"/>
              <a:gd name="T9" fmla="*/ 2147483646 h 800"/>
              <a:gd name="T10" fmla="*/ 2147483646 w 1168"/>
              <a:gd name="T11" fmla="*/ 2147483646 h 800"/>
              <a:gd name="T12" fmla="*/ 0 w 1168"/>
              <a:gd name="T13" fmla="*/ 2147483646 h 800"/>
              <a:gd name="T14" fmla="*/ 2147483646 w 1168"/>
              <a:gd name="T15" fmla="*/ 2147483646 h 800"/>
              <a:gd name="T16" fmla="*/ 2147483646 w 1168"/>
              <a:gd name="T17" fmla="*/ 2147483646 h 800"/>
              <a:gd name="T18" fmla="*/ 2147483646 w 1168"/>
              <a:gd name="T19" fmla="*/ 2147483646 h 800"/>
              <a:gd name="T20" fmla="*/ 2147483646 w 1168"/>
              <a:gd name="T21" fmla="*/ 2147483646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916238" y="206692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031875" y="2065338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cs typeface="Arial" charset="0"/>
              </a:rPr>
              <a:t>Design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446588" y="206692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cs typeface="Arial" panose="020B0604020202020204" pitchFamily="34" charset="0"/>
              </a:rPr>
              <a:t>Build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5959475" y="206533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7366000" y="2066925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cs typeface="Arial" panose="020B0604020202020204" pitchFamily="34" charset="0"/>
              </a:rPr>
              <a:t>Evaluate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mtClean="0"/>
              <a:t>Example of a table</a:t>
            </a:r>
            <a:endParaRPr lang="en-US" altLang="en-US" smtClean="0"/>
          </a:p>
        </p:txBody>
      </p:sp>
      <p:graphicFrame>
        <p:nvGraphicFramePr>
          <p:cNvPr id="19459" name="Group 3"/>
          <p:cNvGraphicFramePr>
            <a:graphicFrameLocks noGrp="1"/>
          </p:cNvGraphicFramePr>
          <p:nvPr>
            <p:ph type="tbl" idx="1"/>
          </p:nvPr>
        </p:nvGraphicFramePr>
        <p:xfrm>
          <a:off x="1144588" y="1916113"/>
          <a:ext cx="7402512" cy="3441700"/>
        </p:xfrm>
        <a:graphic>
          <a:graphicData uri="http://schemas.openxmlformats.org/drawingml/2006/table">
            <a:tbl>
              <a:tblPr/>
              <a:tblGrid>
                <a:gridCol w="3702050"/>
                <a:gridCol w="3700462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Title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Title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2630488" y="5397500"/>
            <a:ext cx="41100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cs typeface="Arial" panose="020B0604020202020204" pitchFamily="34" charset="0"/>
              </a:rPr>
              <a:t>Note:  </a:t>
            </a:r>
            <a:r>
              <a:rPr lang="en-GB" altLang="en-US" sz="1800">
                <a:cs typeface="Arial" panose="020B0604020202020204" pitchFamily="34" charset="0"/>
              </a:rPr>
              <a:t>PowerPoint does not allow you to have nice default tables - but you can cut and paste this one</a:t>
            </a:r>
            <a:endParaRPr lang="en-US" altLang="en-US" sz="18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Examples of default styles</a:t>
            </a:r>
            <a:endParaRPr lang="en-US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689475" cy="4525963"/>
          </a:xfrm>
          <a:noFill/>
        </p:spPr>
        <p:txBody>
          <a:bodyPr/>
          <a:lstStyle/>
          <a:p>
            <a:pPr eaLnBrk="1" hangingPunct="1"/>
            <a:r>
              <a:rPr lang="en-GB" altLang="en-US" sz="2800" smtClean="0"/>
              <a:t>Text and lines are like this</a:t>
            </a:r>
          </a:p>
          <a:p>
            <a:pPr eaLnBrk="1" hangingPunct="1"/>
            <a:r>
              <a:rPr lang="en-GB" altLang="en-US" sz="2800" u="sng" smtClean="0">
                <a:solidFill>
                  <a:schemeClr val="hlink"/>
                </a:solidFill>
              </a:rPr>
              <a:t>Hyperlinks like this</a:t>
            </a:r>
          </a:p>
          <a:p>
            <a:pPr eaLnBrk="1" hangingPunct="1"/>
            <a:r>
              <a:rPr lang="en-GB" altLang="en-US" sz="2800" u="sng" smtClean="0">
                <a:solidFill>
                  <a:schemeClr val="folHlink"/>
                </a:solidFill>
              </a:rPr>
              <a:t>Visited hyperlinks like this</a:t>
            </a:r>
            <a:endParaRPr lang="en-US" altLang="en-US" sz="2800" u="sng" smtClean="0">
              <a:solidFill>
                <a:schemeClr val="folHlink"/>
              </a:solidFill>
            </a:endParaRPr>
          </a:p>
        </p:txBody>
      </p:sp>
      <p:graphicFrame>
        <p:nvGraphicFramePr>
          <p:cNvPr id="21508" name="Group 4"/>
          <p:cNvGraphicFramePr>
            <a:graphicFrameLocks noGrp="1"/>
          </p:cNvGraphicFramePr>
          <p:nvPr>
            <p:ph sz="half" idx="2"/>
          </p:nvPr>
        </p:nvGraphicFramePr>
        <p:xfrm>
          <a:off x="5446713" y="1781175"/>
          <a:ext cx="3171825" cy="1735138"/>
        </p:xfrm>
        <a:graphic>
          <a:graphicData uri="http://schemas.openxmlformats.org/drawingml/2006/table">
            <a:tbl>
              <a:tblPr/>
              <a:tblGrid>
                <a:gridCol w="1585912"/>
                <a:gridCol w="1585913"/>
              </a:tblGrid>
              <a:tr h="868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1620838" y="4581525"/>
            <a:ext cx="2232025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cs typeface="Arial" panose="020B0604020202020204" pitchFamily="34" charset="0"/>
              </a:rPr>
              <a:t>Text box</a:t>
            </a: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500563" y="4581525"/>
            <a:ext cx="2232025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cs typeface="Arial" panose="020B0604020202020204" pitchFamily="34" charset="0"/>
              </a:rPr>
              <a:t>Text box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cs typeface="Arial" panose="020B0604020202020204" pitchFamily="34" charset="0"/>
              </a:rPr>
              <a:t>With shadow</a:t>
            </a:r>
            <a:endParaRPr lang="en-US" altLang="en-US" sz="18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Use of templates</a:t>
            </a:r>
            <a:endParaRPr lang="en-US" altLang="en-US" smtClean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150938" y="1711325"/>
            <a:ext cx="6950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>
                <a:cs typeface="Arial" panose="020B0604020202020204" pitchFamily="34" charset="0"/>
              </a:rPr>
              <a:t>You are free to use these templates for your personal and business presentations.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150938" y="3140075"/>
            <a:ext cx="3409950" cy="22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u="sng">
                <a:cs typeface="Arial" panose="020B0604020202020204" pitchFamily="34" charset="0"/>
              </a:rPr>
              <a:t>Do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1400">
                <a:cs typeface="Arial" panose="020B0604020202020204" pitchFamily="34" charset="0"/>
              </a:rPr>
              <a:t>Use these templates for your presentations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1400">
                <a:cs typeface="Arial" panose="020B0604020202020204" pitchFamily="34" charset="0"/>
              </a:rPr>
              <a:t>Display your presentation on a web site provided that it is not for the purpose of downloading the template.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400">
                <a:cs typeface="Arial" panose="020B0604020202020204" pitchFamily="34" charset="0"/>
              </a:rPr>
              <a:t>If you like these templates, we would always appreciate a link back to our website.  Many thanks.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495800" y="3140075"/>
            <a:ext cx="3640138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u="sng">
                <a:cs typeface="Arial" panose="020B0604020202020204" pitchFamily="34" charset="0"/>
              </a:rPr>
              <a:t>Don’t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cs typeface="Arial" panose="020B0604020202020204" pitchFamily="34" charset="0"/>
              </a:rPr>
              <a:t>Resell or distribute these templates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cs typeface="Arial" panose="020B0604020202020204" pitchFamily="34" charset="0"/>
              </a:rPr>
              <a:t>Put these templates on a website for download.  This includes uploading them onto file sharing networks like Slideshare, Myspace, Facebook, bit torrent etc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cs typeface="Arial" panose="020B0604020202020204" pitchFamily="34" charset="0"/>
              </a:rPr>
              <a:t>Pass off any of our created content as your own work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042988" y="5422900"/>
            <a:ext cx="71643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lnSpc>
                <a:spcPct val="90000"/>
              </a:lnSpc>
              <a:buClr>
                <a:schemeClr val="accent1"/>
              </a:buClr>
              <a:buFontTx/>
              <a:buNone/>
            </a:pPr>
            <a:r>
              <a:rPr lang="en-GB" altLang="en-US" sz="2000" b="1">
                <a:cs typeface="Arial" panose="020B0604020202020204" pitchFamily="34" charset="0"/>
              </a:rPr>
              <a:t>You can find many more free PowerPoint templates on the Presentation Magazine website </a:t>
            </a:r>
            <a:r>
              <a:rPr lang="en-GB" altLang="en-US" sz="2000" b="1">
                <a:cs typeface="Arial" panose="020B0604020202020204" pitchFamily="34" charset="0"/>
                <a:hlinkClick r:id="rId3"/>
              </a:rPr>
              <a:t>www.presentationmagazine.com</a:t>
            </a:r>
            <a:r>
              <a:rPr lang="en-GB" altLang="en-US" sz="2000" b="1">
                <a:cs typeface="Arial" panose="020B0604020202020204" pitchFamily="34" charset="0"/>
              </a:rPr>
              <a:t>  </a:t>
            </a:r>
            <a:endParaRPr lang="en-US" altLang="en-US" sz="2000" b="1">
              <a:cs typeface="Arial" panose="020B0604020202020204" pitchFamily="34" charset="0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150938" y="2608263"/>
            <a:ext cx="69262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400">
                <a:cs typeface="Arial" panose="020B0604020202020204" pitchFamily="34" charset="0"/>
              </a:rPr>
              <a:t>We have put a lot of work into developing all these templates and retain the copyright in them.  You can use them freely providing that you do not redistribute or sell them.</a:t>
            </a:r>
            <a:endParaRPr lang="en-US" altLang="en-US" sz="14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340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061756"/>
      </a:hlink>
      <a:folHlink>
        <a:srgbClr val="879EF5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297</Words>
  <Application>Microsoft Office PowerPoint</Application>
  <PresentationFormat>On-screen Show (4:3)</PresentationFormat>
  <Paragraphs>78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Wingdings</vt:lpstr>
      <vt:lpstr>Default Design</vt:lpstr>
      <vt:lpstr>Microsoft Graph Chart</vt:lpstr>
      <vt:lpstr>New Business Template</vt:lpstr>
      <vt:lpstr>Example Bullet Point Slide</vt:lpstr>
      <vt:lpstr>Colour scheme</vt:lpstr>
      <vt:lpstr>Sample Graph (3 colours)</vt:lpstr>
      <vt:lpstr>Picture slide</vt:lpstr>
      <vt:lpstr>Process Flow</vt:lpstr>
      <vt:lpstr>Example of a table</vt:lpstr>
      <vt:lpstr>Examples of default styles</vt:lpstr>
      <vt:lpstr>Use of templates</vt:lpstr>
    </vt:vector>
  </TitlesOfParts>
  <Company>Clearly Presented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Business PowerPoint Template</dc:title>
  <dc:creator>Presentation Magazine</dc:creator>
  <cp:lastModifiedBy>Jonty Pearce</cp:lastModifiedBy>
  <cp:revision>7</cp:revision>
  <dcterms:created xsi:type="dcterms:W3CDTF">2009-11-03T13:35:13Z</dcterms:created>
  <dcterms:modified xsi:type="dcterms:W3CDTF">2015-02-22T11:21:48Z</dcterms:modified>
</cp:coreProperties>
</file>