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26"/>
  </p:notesMasterIdLst>
  <p:sldIdLst>
    <p:sldId id="256" r:id="rId3"/>
    <p:sldId id="257" r:id="rId4"/>
    <p:sldId id="258" r:id="rId5"/>
    <p:sldId id="260" r:id="rId6"/>
    <p:sldId id="281" r:id="rId7"/>
    <p:sldId id="273" r:id="rId8"/>
    <p:sldId id="274" r:id="rId9"/>
    <p:sldId id="275" r:id="rId10"/>
    <p:sldId id="276" r:id="rId11"/>
    <p:sldId id="261" r:id="rId12"/>
    <p:sldId id="269" r:id="rId13"/>
    <p:sldId id="268" r:id="rId14"/>
    <p:sldId id="262" r:id="rId15"/>
    <p:sldId id="263" r:id="rId16"/>
    <p:sldId id="270" r:id="rId17"/>
    <p:sldId id="271" r:id="rId18"/>
    <p:sldId id="264" r:id="rId19"/>
    <p:sldId id="279" r:id="rId20"/>
    <p:sldId id="278" r:id="rId21"/>
    <p:sldId id="266" r:id="rId22"/>
    <p:sldId id="267" r:id="rId23"/>
    <p:sldId id="272" r:id="rId24"/>
    <p:sldId id="280" r:id="rId25"/>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4651" autoAdjust="0"/>
  </p:normalViewPr>
  <p:slideViewPr>
    <p:cSldViewPr snapToGrid="0">
      <p:cViewPr varScale="1">
        <p:scale>
          <a:sx n="50" d="100"/>
          <a:sy n="50" d="100"/>
        </p:scale>
        <p:origin x="528" y="42"/>
      </p:cViewPr>
      <p:guideLst/>
    </p:cSldViewPr>
  </p:slideViewPr>
  <p:outlineViewPr>
    <p:cViewPr>
      <p:scale>
        <a:sx n="33" d="100"/>
        <a:sy n="33" d="100"/>
      </p:scale>
      <p:origin x="0" y="-2742"/>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25" d="100"/>
          <a:sy n="125" d="100"/>
        </p:scale>
        <p:origin x="103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drus" userId="b61f975f0acfd110" providerId="LiveId" clId="{01AD16D1-BBB3-43C7-93B0-FBADB5DBCC81}"/>
    <pc:docChg chg="custSel addSld delSld modSld">
      <pc:chgData name="Paul Andrus" userId="b61f975f0acfd110" providerId="LiveId" clId="{01AD16D1-BBB3-43C7-93B0-FBADB5DBCC81}" dt="2018-05-11T00:33:48.003" v="73" actId="27636"/>
      <pc:docMkLst>
        <pc:docMk/>
      </pc:docMkLst>
      <pc:sldChg chg="modSp">
        <pc:chgData name="Paul Andrus" userId="b61f975f0acfd110" providerId="LiveId" clId="{01AD16D1-BBB3-43C7-93B0-FBADB5DBCC81}" dt="2018-05-11T00:33:12.373" v="47" actId="20577"/>
        <pc:sldMkLst>
          <pc:docMk/>
          <pc:sldMk cId="1782878793" sldId="260"/>
        </pc:sldMkLst>
        <pc:spChg chg="mod">
          <ac:chgData name="Paul Andrus" userId="b61f975f0acfd110" providerId="LiveId" clId="{01AD16D1-BBB3-43C7-93B0-FBADB5DBCC81}" dt="2018-05-11T00:33:12.373" v="47" actId="20577"/>
          <ac:spMkLst>
            <pc:docMk/>
            <pc:sldMk cId="1782878793" sldId="260"/>
            <ac:spMk id="3" creationId="{C439D360-6027-45FC-808A-63D15C79BF08}"/>
          </ac:spMkLst>
        </pc:spChg>
      </pc:sldChg>
      <pc:sldChg chg="modSp add">
        <pc:chgData name="Paul Andrus" userId="b61f975f0acfd110" providerId="LiveId" clId="{01AD16D1-BBB3-43C7-93B0-FBADB5DBCC81}" dt="2018-05-11T00:33:24.154" v="51" actId="6549"/>
        <pc:sldMkLst>
          <pc:docMk/>
          <pc:sldMk cId="948247939" sldId="261"/>
        </pc:sldMkLst>
        <pc:spChg chg="mod">
          <ac:chgData name="Paul Andrus" userId="b61f975f0acfd110" providerId="LiveId" clId="{01AD16D1-BBB3-43C7-93B0-FBADB5DBCC81}" dt="2018-05-11T00:33:24.154" v="51" actId="6549"/>
          <ac:spMkLst>
            <pc:docMk/>
            <pc:sldMk cId="948247939" sldId="261"/>
            <ac:spMk id="2" creationId="{BC247447-D63F-401D-9493-B6441A157A80}"/>
          </ac:spMkLst>
        </pc:spChg>
      </pc:sldChg>
      <pc:sldChg chg="modSp add">
        <pc:chgData name="Paul Andrus" userId="b61f975f0acfd110" providerId="LiveId" clId="{01AD16D1-BBB3-43C7-93B0-FBADB5DBCC81}" dt="2018-05-11T00:33:28.983" v="54" actId="6549"/>
        <pc:sldMkLst>
          <pc:docMk/>
          <pc:sldMk cId="1976160476" sldId="262"/>
        </pc:sldMkLst>
        <pc:spChg chg="mod">
          <ac:chgData name="Paul Andrus" userId="b61f975f0acfd110" providerId="LiveId" clId="{01AD16D1-BBB3-43C7-93B0-FBADB5DBCC81}" dt="2018-05-11T00:33:28.983" v="54" actId="6549"/>
          <ac:spMkLst>
            <pc:docMk/>
            <pc:sldMk cId="1976160476" sldId="262"/>
            <ac:spMk id="2" creationId="{AE56A5A9-9487-4CA5-90CF-61CEBE7656C2}"/>
          </ac:spMkLst>
        </pc:spChg>
      </pc:sldChg>
      <pc:sldChg chg="modSp add">
        <pc:chgData name="Paul Andrus" userId="b61f975f0acfd110" providerId="LiveId" clId="{01AD16D1-BBB3-43C7-93B0-FBADB5DBCC81}" dt="2018-05-11T00:33:33.104" v="58" actId="6549"/>
        <pc:sldMkLst>
          <pc:docMk/>
          <pc:sldMk cId="821188322" sldId="263"/>
        </pc:sldMkLst>
        <pc:spChg chg="mod">
          <ac:chgData name="Paul Andrus" userId="b61f975f0acfd110" providerId="LiveId" clId="{01AD16D1-BBB3-43C7-93B0-FBADB5DBCC81}" dt="2018-05-11T00:33:33.104" v="58" actId="6549"/>
          <ac:spMkLst>
            <pc:docMk/>
            <pc:sldMk cId="821188322" sldId="263"/>
            <ac:spMk id="2" creationId="{4C9C8552-7F9B-42A1-9CB1-9FBBAD36E139}"/>
          </ac:spMkLst>
        </pc:spChg>
      </pc:sldChg>
      <pc:sldChg chg="modSp add">
        <pc:chgData name="Paul Andrus" userId="b61f975f0acfd110" providerId="LiveId" clId="{01AD16D1-BBB3-43C7-93B0-FBADB5DBCC81}" dt="2018-05-11T00:33:36.667" v="62" actId="6549"/>
        <pc:sldMkLst>
          <pc:docMk/>
          <pc:sldMk cId="283115848" sldId="264"/>
        </pc:sldMkLst>
        <pc:spChg chg="mod">
          <ac:chgData name="Paul Andrus" userId="b61f975f0acfd110" providerId="LiveId" clId="{01AD16D1-BBB3-43C7-93B0-FBADB5DBCC81}" dt="2018-05-11T00:33:36.667" v="62" actId="6549"/>
          <ac:spMkLst>
            <pc:docMk/>
            <pc:sldMk cId="283115848" sldId="264"/>
            <ac:spMk id="2" creationId="{DAC6A77B-7155-41C0-AE76-9E93C52C5C3A}"/>
          </ac:spMkLst>
        </pc:spChg>
      </pc:sldChg>
      <pc:sldChg chg="modSp add">
        <pc:chgData name="Paul Andrus" userId="b61f975f0acfd110" providerId="LiveId" clId="{01AD16D1-BBB3-43C7-93B0-FBADB5DBCC81}" dt="2018-05-11T00:33:46.566" v="71" actId="6549"/>
        <pc:sldMkLst>
          <pc:docMk/>
          <pc:sldMk cId="3362151359" sldId="266"/>
        </pc:sldMkLst>
        <pc:spChg chg="mod">
          <ac:chgData name="Paul Andrus" userId="b61f975f0acfd110" providerId="LiveId" clId="{01AD16D1-BBB3-43C7-93B0-FBADB5DBCC81}" dt="2018-05-11T00:33:46.566" v="71" actId="6549"/>
          <ac:spMkLst>
            <pc:docMk/>
            <pc:sldMk cId="3362151359" sldId="266"/>
            <ac:spMk id="2" creationId="{C9B5B201-CEC4-457D-A340-73623E4DD88B}"/>
          </ac:spMkLst>
        </pc:spChg>
      </pc:sldChg>
      <pc:sldChg chg="modSp add">
        <pc:chgData name="Paul Andrus" userId="b61f975f0acfd110" providerId="LiveId" clId="{01AD16D1-BBB3-43C7-93B0-FBADB5DBCC81}" dt="2018-05-11T00:33:48.003" v="73" actId="27636"/>
        <pc:sldMkLst>
          <pc:docMk/>
          <pc:sldMk cId="4183119583" sldId="267"/>
        </pc:sldMkLst>
        <pc:spChg chg="mod">
          <ac:chgData name="Paul Andrus" userId="b61f975f0acfd110" providerId="LiveId" clId="{01AD16D1-BBB3-43C7-93B0-FBADB5DBCC81}" dt="2018-05-11T00:33:48.003" v="73" actId="27636"/>
          <ac:spMkLst>
            <pc:docMk/>
            <pc:sldMk cId="4183119583" sldId="267"/>
            <ac:spMk id="2" creationId="{AEEF943E-F1B7-46DF-88DB-C1998D823132}"/>
          </ac:spMkLst>
        </pc:spChg>
      </pc:sldChg>
    </pc:docChg>
  </pc:docChgLst>
  <pc:docChgLst>
    <pc:chgData name="Paul Andrus" userId="b61f975f0acfd110" providerId="LiveId" clId="{ACA096EC-EB05-43A8-8D0A-305C97EDEEDB}"/>
    <pc:docChg chg="custSel addSld delSld modSld">
      <pc:chgData name="Paul Andrus" userId="b61f975f0acfd110" providerId="LiveId" clId="{ACA096EC-EB05-43A8-8D0A-305C97EDEEDB}" dt="2018-05-17T02:43:52.311" v="2955" actId="478"/>
      <pc:docMkLst>
        <pc:docMk/>
      </pc:docMkLst>
      <pc:sldChg chg="addSp delSp modSp">
        <pc:chgData name="Paul Andrus" userId="b61f975f0acfd110" providerId="LiveId" clId="{ACA096EC-EB05-43A8-8D0A-305C97EDEEDB}" dt="2018-05-12T23:34:24.946" v="21" actId="20577"/>
        <pc:sldMkLst>
          <pc:docMk/>
          <pc:sldMk cId="948247939" sldId="261"/>
        </pc:sldMkLst>
        <pc:spChg chg="del">
          <ac:chgData name="Paul Andrus" userId="b61f975f0acfd110" providerId="LiveId" clId="{ACA096EC-EB05-43A8-8D0A-305C97EDEEDB}" dt="2018-05-12T23:31:30.850" v="0" actId="20577"/>
          <ac:spMkLst>
            <pc:docMk/>
            <pc:sldMk cId="948247939" sldId="261"/>
            <ac:spMk id="3" creationId="{401F6941-A9F9-4A36-87B3-EBD82A4D7A56}"/>
          </ac:spMkLst>
        </pc:spChg>
        <pc:spChg chg="add del mod">
          <ac:chgData name="Paul Andrus" userId="b61f975f0acfd110" providerId="LiveId" clId="{ACA096EC-EB05-43A8-8D0A-305C97EDEEDB}" dt="2018-05-12T23:34:24.946" v="21" actId="20577"/>
          <ac:spMkLst>
            <pc:docMk/>
            <pc:sldMk cId="948247939" sldId="261"/>
            <ac:spMk id="5" creationId="{ACCDD6E8-A47F-405E-9E87-4E93C532B54A}"/>
          </ac:spMkLst>
        </pc:spChg>
        <pc:picChg chg="add del mod">
          <ac:chgData name="Paul Andrus" userId="b61f975f0acfd110" providerId="LiveId" clId="{ACA096EC-EB05-43A8-8D0A-305C97EDEEDB}" dt="2018-05-12T23:31:56.004" v="2" actId="20577"/>
          <ac:picMkLst>
            <pc:docMk/>
            <pc:sldMk cId="948247939" sldId="261"/>
            <ac:picMk id="4" creationId="{36E6D599-0133-4C69-BD6F-6EB669836BB2}"/>
          </ac:picMkLst>
        </pc:picChg>
        <pc:picChg chg="add mod">
          <ac:chgData name="Paul Andrus" userId="b61f975f0acfd110" providerId="LiveId" clId="{ACA096EC-EB05-43A8-8D0A-305C97EDEEDB}" dt="2018-05-12T23:34:24.946" v="21" actId="20577"/>
          <ac:picMkLst>
            <pc:docMk/>
            <pc:sldMk cId="948247939" sldId="261"/>
            <ac:picMk id="6" creationId="{A8ACF7F8-88A3-44CD-8F29-7EFC4CD86051}"/>
          </ac:picMkLst>
        </pc:picChg>
      </pc:sldChg>
      <pc:sldChg chg="addSp delSp modSp">
        <pc:chgData name="Paul Andrus" userId="b61f975f0acfd110" providerId="LiveId" clId="{ACA096EC-EB05-43A8-8D0A-305C97EDEEDB}" dt="2018-05-12T23:41:35.849" v="232" actId="14100"/>
        <pc:sldMkLst>
          <pc:docMk/>
          <pc:sldMk cId="1976160476" sldId="262"/>
        </pc:sldMkLst>
        <pc:spChg chg="del">
          <ac:chgData name="Paul Andrus" userId="b61f975f0acfd110" providerId="LiveId" clId="{ACA096EC-EB05-43A8-8D0A-305C97EDEEDB}" dt="2018-05-12T23:41:29.809" v="230" actId="14100"/>
          <ac:spMkLst>
            <pc:docMk/>
            <pc:sldMk cId="1976160476" sldId="262"/>
            <ac:spMk id="3" creationId="{22267169-3B73-4BBE-9699-25D2320C4EF6}"/>
          </ac:spMkLst>
        </pc:spChg>
        <pc:picChg chg="add mod">
          <ac:chgData name="Paul Andrus" userId="b61f975f0acfd110" providerId="LiveId" clId="{ACA096EC-EB05-43A8-8D0A-305C97EDEEDB}" dt="2018-05-12T23:41:35.849" v="232" actId="14100"/>
          <ac:picMkLst>
            <pc:docMk/>
            <pc:sldMk cId="1976160476" sldId="262"/>
            <ac:picMk id="4" creationId="{E757269C-5A46-47A0-8FCA-2443585A1D14}"/>
          </ac:picMkLst>
        </pc:picChg>
      </pc:sldChg>
      <pc:sldChg chg="addSp delSp modSp">
        <pc:chgData name="Paul Andrus" userId="b61f975f0acfd110" providerId="LiveId" clId="{ACA096EC-EB05-43A8-8D0A-305C97EDEEDB}" dt="2018-05-13T00:21:42.876" v="233" actId="20577"/>
        <pc:sldMkLst>
          <pc:docMk/>
          <pc:sldMk cId="821188322" sldId="263"/>
        </pc:sldMkLst>
        <pc:spChg chg="del">
          <ac:chgData name="Paul Andrus" userId="b61f975f0acfd110" providerId="LiveId" clId="{ACA096EC-EB05-43A8-8D0A-305C97EDEEDB}" dt="2018-05-13T00:21:42.876" v="233" actId="20577"/>
          <ac:spMkLst>
            <pc:docMk/>
            <pc:sldMk cId="821188322" sldId="263"/>
            <ac:spMk id="3" creationId="{BCD01F99-84F5-4C3B-9AED-AD2E5619FC92}"/>
          </ac:spMkLst>
        </pc:spChg>
        <pc:picChg chg="add mod">
          <ac:chgData name="Paul Andrus" userId="b61f975f0acfd110" providerId="LiveId" clId="{ACA096EC-EB05-43A8-8D0A-305C97EDEEDB}" dt="2018-05-13T00:21:42.876" v="233" actId="20577"/>
          <ac:picMkLst>
            <pc:docMk/>
            <pc:sldMk cId="821188322" sldId="263"/>
            <ac:picMk id="4" creationId="{A2B0E18F-08A5-4F97-ACBB-4683AEFF3A72}"/>
          </ac:picMkLst>
        </pc:picChg>
      </pc:sldChg>
      <pc:sldChg chg="modSp">
        <pc:chgData name="Paul Andrus" userId="b61f975f0acfd110" providerId="LiveId" clId="{ACA096EC-EB05-43A8-8D0A-305C97EDEEDB}" dt="2018-05-13T21:48:36.482" v="2687" actId="20577"/>
        <pc:sldMkLst>
          <pc:docMk/>
          <pc:sldMk cId="283115848" sldId="264"/>
        </pc:sldMkLst>
        <pc:spChg chg="mod">
          <ac:chgData name="Paul Andrus" userId="b61f975f0acfd110" providerId="LiveId" clId="{ACA096EC-EB05-43A8-8D0A-305C97EDEEDB}" dt="2018-05-13T21:48:36.482" v="2687" actId="20577"/>
          <ac:spMkLst>
            <pc:docMk/>
            <pc:sldMk cId="283115848" sldId="264"/>
            <ac:spMk id="3" creationId="{F285B8B5-34F9-4E7B-AE06-1E351C1C739F}"/>
          </ac:spMkLst>
        </pc:spChg>
      </pc:sldChg>
      <pc:sldChg chg="addSp delSp modSp modNotesTx">
        <pc:chgData name="Paul Andrus" userId="b61f975f0acfd110" providerId="LiveId" clId="{ACA096EC-EB05-43A8-8D0A-305C97EDEEDB}" dt="2018-05-13T01:41:17.876" v="324" actId="20577"/>
        <pc:sldMkLst>
          <pc:docMk/>
          <pc:sldMk cId="3362151359" sldId="266"/>
        </pc:sldMkLst>
        <pc:spChg chg="mod">
          <ac:chgData name="Paul Andrus" userId="b61f975f0acfd110" providerId="LiveId" clId="{ACA096EC-EB05-43A8-8D0A-305C97EDEEDB}" dt="2018-05-13T01:31:05.474" v="276" actId="20577"/>
          <ac:spMkLst>
            <pc:docMk/>
            <pc:sldMk cId="3362151359" sldId="266"/>
            <ac:spMk id="2" creationId="{C9B5B201-CEC4-457D-A340-73623E4DD88B}"/>
          </ac:spMkLst>
        </pc:spChg>
        <pc:spChg chg="del">
          <ac:chgData name="Paul Andrus" userId="b61f975f0acfd110" providerId="LiveId" clId="{ACA096EC-EB05-43A8-8D0A-305C97EDEEDB}" dt="2018-05-13T01:41:06.553" v="312" actId="20577"/>
          <ac:spMkLst>
            <pc:docMk/>
            <pc:sldMk cId="3362151359" sldId="266"/>
            <ac:spMk id="3" creationId="{6FB923E0-CD6C-4C33-918E-D51E1BC40AB4}"/>
          </ac:spMkLst>
        </pc:spChg>
        <pc:picChg chg="add mod">
          <ac:chgData name="Paul Andrus" userId="b61f975f0acfd110" providerId="LiveId" clId="{ACA096EC-EB05-43A8-8D0A-305C97EDEEDB}" dt="2018-05-13T01:41:11.488" v="314" actId="14100"/>
          <ac:picMkLst>
            <pc:docMk/>
            <pc:sldMk cId="3362151359" sldId="266"/>
            <ac:picMk id="4" creationId="{D9F1EED1-27DD-4C32-87FF-D40D77B8412B}"/>
          </ac:picMkLst>
        </pc:picChg>
      </pc:sldChg>
      <pc:sldChg chg="addSp delSp modSp modNotesTx">
        <pc:chgData name="Paul Andrus" userId="b61f975f0acfd110" providerId="LiveId" clId="{ACA096EC-EB05-43A8-8D0A-305C97EDEEDB}" dt="2018-05-13T01:39:37.694" v="311" actId="20577"/>
        <pc:sldMkLst>
          <pc:docMk/>
          <pc:sldMk cId="4183119583" sldId="267"/>
        </pc:sldMkLst>
        <pc:spChg chg="del">
          <ac:chgData name="Paul Andrus" userId="b61f975f0acfd110" providerId="LiveId" clId="{ACA096EC-EB05-43A8-8D0A-305C97EDEEDB}" dt="2018-05-13T01:37:28.500" v="277" actId="20577"/>
          <ac:spMkLst>
            <pc:docMk/>
            <pc:sldMk cId="4183119583" sldId="267"/>
            <ac:spMk id="3" creationId="{D12196FE-1741-4F41-9E93-19D9E8366257}"/>
          </ac:spMkLst>
        </pc:spChg>
        <pc:picChg chg="add mod">
          <ac:chgData name="Paul Andrus" userId="b61f975f0acfd110" providerId="LiveId" clId="{ACA096EC-EB05-43A8-8D0A-305C97EDEEDB}" dt="2018-05-13T01:37:37.248" v="280" actId="14100"/>
          <ac:picMkLst>
            <pc:docMk/>
            <pc:sldMk cId="4183119583" sldId="267"/>
            <ac:picMk id="4" creationId="{35B6D30B-4261-4BCB-829B-EDBE53D717B9}"/>
          </ac:picMkLst>
        </pc:picChg>
      </pc:sldChg>
      <pc:sldChg chg="addSp delSp modSp add">
        <pc:chgData name="Paul Andrus" userId="b61f975f0acfd110" providerId="LiveId" clId="{ACA096EC-EB05-43A8-8D0A-305C97EDEEDB}" dt="2018-05-12T23:32:08.513" v="6" actId="1076"/>
        <pc:sldMkLst>
          <pc:docMk/>
          <pc:sldMk cId="4093492561" sldId="268"/>
        </pc:sldMkLst>
        <pc:spChg chg="del">
          <ac:chgData name="Paul Andrus" userId="b61f975f0acfd110" providerId="LiveId" clId="{ACA096EC-EB05-43A8-8D0A-305C97EDEEDB}" dt="2018-05-12T23:31:59.775" v="3" actId="1076"/>
          <ac:spMkLst>
            <pc:docMk/>
            <pc:sldMk cId="4093492561" sldId="268"/>
            <ac:spMk id="3" creationId="{55177FE9-F5DB-4F5A-9798-E24EEA99707B}"/>
          </ac:spMkLst>
        </pc:spChg>
        <pc:picChg chg="add mod">
          <ac:chgData name="Paul Andrus" userId="b61f975f0acfd110" providerId="LiveId" clId="{ACA096EC-EB05-43A8-8D0A-305C97EDEEDB}" dt="2018-05-12T23:32:08.513" v="6" actId="1076"/>
          <ac:picMkLst>
            <pc:docMk/>
            <pc:sldMk cId="4093492561" sldId="268"/>
            <ac:picMk id="4" creationId="{C442B43D-7F0E-45EE-B479-FE990FDE86FD}"/>
          </ac:picMkLst>
        </pc:picChg>
      </pc:sldChg>
      <pc:sldChg chg="addSp delSp modSp add modNotesTx">
        <pc:chgData name="Paul Andrus" userId="b61f975f0acfd110" providerId="LiveId" clId="{ACA096EC-EB05-43A8-8D0A-305C97EDEEDB}" dt="2018-05-12T23:38:29.326" v="229" actId="20577"/>
        <pc:sldMkLst>
          <pc:docMk/>
          <pc:sldMk cId="1197969108" sldId="269"/>
        </pc:sldMkLst>
        <pc:spChg chg="del">
          <ac:chgData name="Paul Andrus" userId="b61f975f0acfd110" providerId="LiveId" clId="{ACA096EC-EB05-43A8-8D0A-305C97EDEEDB}" dt="2018-05-12T23:35:24.803" v="23" actId="20577"/>
          <ac:spMkLst>
            <pc:docMk/>
            <pc:sldMk cId="1197969108" sldId="269"/>
            <ac:spMk id="3" creationId="{F6F86E2D-E578-4063-B69F-F9423536FA18}"/>
          </ac:spMkLst>
        </pc:spChg>
        <pc:picChg chg="add mod">
          <ac:chgData name="Paul Andrus" userId="b61f975f0acfd110" providerId="LiveId" clId="{ACA096EC-EB05-43A8-8D0A-305C97EDEEDB}" dt="2018-05-12T23:35:34.734" v="26" actId="14100"/>
          <ac:picMkLst>
            <pc:docMk/>
            <pc:sldMk cId="1197969108" sldId="269"/>
            <ac:picMk id="4" creationId="{6FD5EB4F-4300-433A-91C5-757C47DC7B89}"/>
          </ac:picMkLst>
        </pc:picChg>
      </pc:sldChg>
      <pc:sldChg chg="addSp delSp modSp add">
        <pc:chgData name="Paul Andrus" userId="b61f975f0acfd110" providerId="LiveId" clId="{ACA096EC-EB05-43A8-8D0A-305C97EDEEDB}" dt="2018-05-13T00:23:36.667" v="238" actId="20577"/>
        <pc:sldMkLst>
          <pc:docMk/>
          <pc:sldMk cId="2131205798" sldId="270"/>
        </pc:sldMkLst>
        <pc:spChg chg="del">
          <ac:chgData name="Paul Andrus" userId="b61f975f0acfd110" providerId="LiveId" clId="{ACA096EC-EB05-43A8-8D0A-305C97EDEEDB}" dt="2018-05-13T00:23:36.667" v="238" actId="20577"/>
          <ac:spMkLst>
            <pc:docMk/>
            <pc:sldMk cId="2131205798" sldId="270"/>
            <ac:spMk id="2" creationId="{44F5C272-5361-4703-A9C3-2580B649EE31}"/>
          </ac:spMkLst>
        </pc:spChg>
        <pc:spChg chg="del">
          <ac:chgData name="Paul Andrus" userId="b61f975f0acfd110" providerId="LiveId" clId="{ACA096EC-EB05-43A8-8D0A-305C97EDEEDB}" dt="2018-05-13T00:23:36.667" v="238" actId="20577"/>
          <ac:spMkLst>
            <pc:docMk/>
            <pc:sldMk cId="2131205798" sldId="270"/>
            <ac:spMk id="3" creationId="{E7A2FFEA-6657-4FB2-BBDF-B29B2203D27E}"/>
          </ac:spMkLst>
        </pc:spChg>
        <pc:picChg chg="add mod">
          <ac:chgData name="Paul Andrus" userId="b61f975f0acfd110" providerId="LiveId" clId="{ACA096EC-EB05-43A8-8D0A-305C97EDEEDB}" dt="2018-05-13T00:23:32.317" v="237" actId="14100"/>
          <ac:picMkLst>
            <pc:docMk/>
            <pc:sldMk cId="2131205798" sldId="270"/>
            <ac:picMk id="4" creationId="{A76F1271-EC98-4F43-8F61-C8D2F13C725E}"/>
          </ac:picMkLst>
        </pc:picChg>
      </pc:sldChg>
      <pc:sldChg chg="addSp modSp add modNotesTx">
        <pc:chgData name="Paul Andrus" userId="b61f975f0acfd110" providerId="LiveId" clId="{ACA096EC-EB05-43A8-8D0A-305C97EDEEDB}" dt="2018-05-13T00:25:43.923" v="275" actId="20577"/>
        <pc:sldMkLst>
          <pc:docMk/>
          <pc:sldMk cId="546328382" sldId="271"/>
        </pc:sldMkLst>
        <pc:picChg chg="add mod">
          <ac:chgData name="Paul Andrus" userId="b61f975f0acfd110" providerId="LiveId" clId="{ACA096EC-EB05-43A8-8D0A-305C97EDEEDB}" dt="2018-05-13T00:24:52.019" v="242" actId="14100"/>
          <ac:picMkLst>
            <pc:docMk/>
            <pc:sldMk cId="546328382" sldId="271"/>
            <ac:picMk id="2" creationId="{088661CE-DE7C-4704-BF41-8E17A7847259}"/>
          </ac:picMkLst>
        </pc:picChg>
      </pc:sldChg>
      <pc:sldChg chg="addSp delSp modSp add">
        <pc:chgData name="Paul Andrus" userId="b61f975f0acfd110" providerId="LiveId" clId="{ACA096EC-EB05-43A8-8D0A-305C97EDEEDB}" dt="2018-05-13T01:38:58.441" v="309" actId="20577"/>
        <pc:sldMkLst>
          <pc:docMk/>
          <pc:sldMk cId="2908759995" sldId="272"/>
        </pc:sldMkLst>
        <pc:spChg chg="del">
          <ac:chgData name="Paul Andrus" userId="b61f975f0acfd110" providerId="LiveId" clId="{ACA096EC-EB05-43A8-8D0A-305C97EDEEDB}" dt="2018-05-13T01:37:44.785" v="282" actId="20577"/>
          <ac:spMkLst>
            <pc:docMk/>
            <pc:sldMk cId="2908759995" sldId="272"/>
            <ac:spMk id="2" creationId="{183D551D-1B22-4838-95E2-6FAC1780769B}"/>
          </ac:spMkLst>
        </pc:spChg>
        <pc:spChg chg="del">
          <ac:chgData name="Paul Andrus" userId="b61f975f0acfd110" providerId="LiveId" clId="{ACA096EC-EB05-43A8-8D0A-305C97EDEEDB}" dt="2018-05-13T01:37:44.785" v="282" actId="20577"/>
          <ac:spMkLst>
            <pc:docMk/>
            <pc:sldMk cId="2908759995" sldId="272"/>
            <ac:spMk id="3" creationId="{60034480-BC01-406F-B5FF-7DB0C48745B7}"/>
          </ac:spMkLst>
        </pc:spChg>
        <pc:spChg chg="add mod">
          <ac:chgData name="Paul Andrus" userId="b61f975f0acfd110" providerId="LiveId" clId="{ACA096EC-EB05-43A8-8D0A-305C97EDEEDB}" dt="2018-05-13T01:38:58.441" v="309" actId="20577"/>
          <ac:spMkLst>
            <pc:docMk/>
            <pc:sldMk cId="2908759995" sldId="272"/>
            <ac:spMk id="5" creationId="{C3AABE27-80AB-4A84-8D45-3FCACE215E2C}"/>
          </ac:spMkLst>
        </pc:spChg>
        <pc:picChg chg="add">
          <ac:chgData name="Paul Andrus" userId="b61f975f0acfd110" providerId="LiveId" clId="{ACA096EC-EB05-43A8-8D0A-305C97EDEEDB}" dt="2018-05-13T01:38:13.858" v="283" actId="20577"/>
          <ac:picMkLst>
            <pc:docMk/>
            <pc:sldMk cId="2908759995" sldId="272"/>
            <ac:picMk id="4" creationId="{3AC2626D-DA47-4EC1-B294-E6F84783CCD3}"/>
          </ac:picMkLst>
        </pc:picChg>
      </pc:sldChg>
      <pc:sldChg chg="modSp add modNotesTx">
        <pc:chgData name="Paul Andrus" userId="b61f975f0acfd110" providerId="LiveId" clId="{ACA096EC-EB05-43A8-8D0A-305C97EDEEDB}" dt="2018-05-13T02:22:35.310" v="1100" actId="20577"/>
        <pc:sldMkLst>
          <pc:docMk/>
          <pc:sldMk cId="3911337228" sldId="273"/>
        </pc:sldMkLst>
        <pc:spChg chg="mod">
          <ac:chgData name="Paul Andrus" userId="b61f975f0acfd110" providerId="LiveId" clId="{ACA096EC-EB05-43A8-8D0A-305C97EDEEDB}" dt="2018-05-13T02:05:10.418" v="354" actId="20577"/>
          <ac:spMkLst>
            <pc:docMk/>
            <pc:sldMk cId="3911337228" sldId="273"/>
            <ac:spMk id="2" creationId="{71827DC3-9784-4CD7-8C79-FBDEC1C6383F}"/>
          </ac:spMkLst>
        </pc:spChg>
        <pc:spChg chg="mod">
          <ac:chgData name="Paul Andrus" userId="b61f975f0acfd110" providerId="LiveId" clId="{ACA096EC-EB05-43A8-8D0A-305C97EDEEDB}" dt="2018-05-13T02:20:31.725" v="811" actId="313"/>
          <ac:spMkLst>
            <pc:docMk/>
            <pc:sldMk cId="3911337228" sldId="273"/>
            <ac:spMk id="3" creationId="{A586286B-D887-4BAA-B270-416AA90D5AC8}"/>
          </ac:spMkLst>
        </pc:spChg>
      </pc:sldChg>
      <pc:sldChg chg="addSp delSp modSp add">
        <pc:chgData name="Paul Andrus" userId="b61f975f0acfd110" providerId="LiveId" clId="{ACA096EC-EB05-43A8-8D0A-305C97EDEEDB}" dt="2018-05-13T02:11:30.819" v="582" actId="20577"/>
        <pc:sldMkLst>
          <pc:docMk/>
          <pc:sldMk cId="1318374130" sldId="274"/>
        </pc:sldMkLst>
        <pc:spChg chg="mod">
          <ac:chgData name="Paul Andrus" userId="b61f975f0acfd110" providerId="LiveId" clId="{ACA096EC-EB05-43A8-8D0A-305C97EDEEDB}" dt="2018-05-13T02:11:30.819" v="582" actId="20577"/>
          <ac:spMkLst>
            <pc:docMk/>
            <pc:sldMk cId="1318374130" sldId="274"/>
            <ac:spMk id="2" creationId="{AF0F4E31-0EC1-468E-B1FC-15F337D17238}"/>
          </ac:spMkLst>
        </pc:spChg>
        <pc:spChg chg="del">
          <ac:chgData name="Paul Andrus" userId="b61f975f0acfd110" providerId="LiveId" clId="{ACA096EC-EB05-43A8-8D0A-305C97EDEEDB}" dt="2018-05-13T02:09:28.240" v="545" actId="20577"/>
          <ac:spMkLst>
            <pc:docMk/>
            <pc:sldMk cId="1318374130" sldId="274"/>
            <ac:spMk id="3" creationId="{1E8AFE01-BC9A-4876-8507-70B9AB1897A9}"/>
          </ac:spMkLst>
        </pc:spChg>
        <pc:spChg chg="add del mod">
          <ac:chgData name="Paul Andrus" userId="b61f975f0acfd110" providerId="LiveId" clId="{ACA096EC-EB05-43A8-8D0A-305C97EDEEDB}" dt="2018-05-13T02:10:47.618" v="547" actId="931"/>
          <ac:spMkLst>
            <pc:docMk/>
            <pc:sldMk cId="1318374130" sldId="274"/>
            <ac:spMk id="6" creationId="{4FFF0C2C-2D33-4C1A-84B1-5763EF0627EC}"/>
          </ac:spMkLst>
        </pc:spChg>
        <pc:spChg chg="add mod">
          <ac:chgData name="Paul Andrus" userId="b61f975f0acfd110" providerId="LiveId" clId="{ACA096EC-EB05-43A8-8D0A-305C97EDEEDB}" dt="2018-05-13T02:11:12.944" v="550" actId="14100"/>
          <ac:spMkLst>
            <pc:docMk/>
            <pc:sldMk cId="1318374130" sldId="274"/>
            <ac:spMk id="9" creationId="{B196C385-DE35-490F-87D8-DFB6A4992A05}"/>
          </ac:spMkLst>
        </pc:spChg>
        <pc:picChg chg="add del mod">
          <ac:chgData name="Paul Andrus" userId="b61f975f0acfd110" providerId="LiveId" clId="{ACA096EC-EB05-43A8-8D0A-305C97EDEEDB}" dt="2018-05-13T02:10:33.098" v="546" actId="478"/>
          <ac:picMkLst>
            <pc:docMk/>
            <pc:sldMk cId="1318374130" sldId="274"/>
            <ac:picMk id="4" creationId="{7AB19910-53EF-4B72-8C97-B5732BBDC848}"/>
          </ac:picMkLst>
        </pc:picChg>
        <pc:picChg chg="add mod">
          <ac:chgData name="Paul Andrus" userId="b61f975f0acfd110" providerId="LiveId" clId="{ACA096EC-EB05-43A8-8D0A-305C97EDEEDB}" dt="2018-05-13T02:11:18.366" v="552" actId="1076"/>
          <ac:picMkLst>
            <pc:docMk/>
            <pc:sldMk cId="1318374130" sldId="274"/>
            <ac:picMk id="8" creationId="{FD19D7F2-8518-4E90-A963-B29459B4865E}"/>
          </ac:picMkLst>
        </pc:picChg>
      </pc:sldChg>
      <pc:sldChg chg="modSp add modNotesTx">
        <pc:chgData name="Paul Andrus" userId="b61f975f0acfd110" providerId="LiveId" clId="{ACA096EC-EB05-43A8-8D0A-305C97EDEEDB}" dt="2018-05-13T02:47:45.348" v="1669" actId="6549"/>
        <pc:sldMkLst>
          <pc:docMk/>
          <pc:sldMk cId="1639708073" sldId="275"/>
        </pc:sldMkLst>
        <pc:spChg chg="mod">
          <ac:chgData name="Paul Andrus" userId="b61f975f0acfd110" providerId="LiveId" clId="{ACA096EC-EB05-43A8-8D0A-305C97EDEEDB}" dt="2018-05-13T02:18:22.427" v="605" actId="20577"/>
          <ac:spMkLst>
            <pc:docMk/>
            <pc:sldMk cId="1639708073" sldId="275"/>
            <ac:spMk id="2" creationId="{FC48D537-32DA-45CD-B788-30702BF3876B}"/>
          </ac:spMkLst>
        </pc:spChg>
        <pc:spChg chg="mod">
          <ac:chgData name="Paul Andrus" userId="b61f975f0acfd110" providerId="LiveId" clId="{ACA096EC-EB05-43A8-8D0A-305C97EDEEDB}" dt="2018-05-13T02:47:45.348" v="1669" actId="6549"/>
          <ac:spMkLst>
            <pc:docMk/>
            <pc:sldMk cId="1639708073" sldId="275"/>
            <ac:spMk id="3" creationId="{334501D0-6594-4639-8386-1474FFC177E0}"/>
          </ac:spMkLst>
        </pc:spChg>
      </pc:sldChg>
      <pc:sldChg chg="modSp add modNotesTx">
        <pc:chgData name="Paul Andrus" userId="b61f975f0acfd110" providerId="LiveId" clId="{ACA096EC-EB05-43A8-8D0A-305C97EDEEDB}" dt="2018-05-13T21:04:54.254" v="2298" actId="20577"/>
        <pc:sldMkLst>
          <pc:docMk/>
          <pc:sldMk cId="3848401424" sldId="276"/>
        </pc:sldMkLst>
        <pc:spChg chg="mod">
          <ac:chgData name="Paul Andrus" userId="b61f975f0acfd110" providerId="LiveId" clId="{ACA096EC-EB05-43A8-8D0A-305C97EDEEDB}" dt="2018-05-13T02:53:19.218" v="1694" actId="20577"/>
          <ac:spMkLst>
            <pc:docMk/>
            <pc:sldMk cId="3848401424" sldId="276"/>
            <ac:spMk id="2" creationId="{9A747A88-0835-4CF9-A01F-F7C3A1FC1B00}"/>
          </ac:spMkLst>
        </pc:spChg>
        <pc:spChg chg="mod">
          <ac:chgData name="Paul Andrus" userId="b61f975f0acfd110" providerId="LiveId" clId="{ACA096EC-EB05-43A8-8D0A-305C97EDEEDB}" dt="2018-05-13T03:06:35.367" v="2244" actId="20577"/>
          <ac:spMkLst>
            <pc:docMk/>
            <pc:sldMk cId="3848401424" sldId="276"/>
            <ac:spMk id="3" creationId="{D65463E6-8F9A-416D-BF34-22D1896F8539}"/>
          </ac:spMkLst>
        </pc:spChg>
      </pc:sldChg>
      <pc:sldChg chg="modSp add">
        <pc:chgData name="Paul Andrus" userId="b61f975f0acfd110" providerId="LiveId" clId="{ACA096EC-EB05-43A8-8D0A-305C97EDEEDB}" dt="2018-05-13T21:56:04.752" v="2941" actId="5793"/>
        <pc:sldMkLst>
          <pc:docMk/>
          <pc:sldMk cId="635923811" sldId="278"/>
        </pc:sldMkLst>
        <pc:spChg chg="mod">
          <ac:chgData name="Paul Andrus" userId="b61f975f0acfd110" providerId="LiveId" clId="{ACA096EC-EB05-43A8-8D0A-305C97EDEEDB}" dt="2018-05-13T21:51:09.718" v="2815" actId="20577"/>
          <ac:spMkLst>
            <pc:docMk/>
            <pc:sldMk cId="635923811" sldId="278"/>
            <ac:spMk id="2" creationId="{54CC64B8-8123-4562-8DC5-0708A09709A5}"/>
          </ac:spMkLst>
        </pc:spChg>
        <pc:spChg chg="mod">
          <ac:chgData name="Paul Andrus" userId="b61f975f0acfd110" providerId="LiveId" clId="{ACA096EC-EB05-43A8-8D0A-305C97EDEEDB}" dt="2018-05-13T21:56:04.752" v="2941" actId="5793"/>
          <ac:spMkLst>
            <pc:docMk/>
            <pc:sldMk cId="635923811" sldId="278"/>
            <ac:spMk id="3" creationId="{A205EFF0-E08B-4704-A8D6-67B0A2C312BC}"/>
          </ac:spMkLst>
        </pc:spChg>
      </pc:sldChg>
      <pc:sldChg chg="modSp add">
        <pc:chgData name="Paul Andrus" userId="b61f975f0acfd110" providerId="LiveId" clId="{ACA096EC-EB05-43A8-8D0A-305C97EDEEDB}" dt="2018-05-13T21:51:31.484" v="2823" actId="20577"/>
        <pc:sldMkLst>
          <pc:docMk/>
          <pc:sldMk cId="820618036" sldId="279"/>
        </pc:sldMkLst>
        <pc:spChg chg="mod">
          <ac:chgData name="Paul Andrus" userId="b61f975f0acfd110" providerId="LiveId" clId="{ACA096EC-EB05-43A8-8D0A-305C97EDEEDB}" dt="2018-05-13T21:51:31.484" v="2823" actId="20577"/>
          <ac:spMkLst>
            <pc:docMk/>
            <pc:sldMk cId="820618036" sldId="279"/>
            <ac:spMk id="2" creationId="{B2087B4F-2FF7-4AD5-83F3-4814254D40FC}"/>
          </ac:spMkLst>
        </pc:spChg>
        <pc:spChg chg="mod">
          <ac:chgData name="Paul Andrus" userId="b61f975f0acfd110" providerId="LiveId" clId="{ACA096EC-EB05-43A8-8D0A-305C97EDEEDB}" dt="2018-05-13T21:51:28.765" v="2818" actId="20577"/>
          <ac:spMkLst>
            <pc:docMk/>
            <pc:sldMk cId="820618036" sldId="279"/>
            <ac:spMk id="3" creationId="{4FDEA06A-33D0-43D1-8AA5-1A0FA581CF37}"/>
          </ac:spMkLst>
        </pc:spChg>
      </pc:sldChg>
      <pc:sldChg chg="addSp delSp modSp add">
        <pc:chgData name="Paul Andrus" userId="b61f975f0acfd110" providerId="LiveId" clId="{ACA096EC-EB05-43A8-8D0A-305C97EDEEDB}" dt="2018-05-17T02:43:52.311" v="2955" actId="478"/>
        <pc:sldMkLst>
          <pc:docMk/>
          <pc:sldMk cId="3543284019" sldId="281"/>
        </pc:sldMkLst>
        <pc:spChg chg="del">
          <ac:chgData name="Paul Andrus" userId="b61f975f0acfd110" providerId="LiveId" clId="{ACA096EC-EB05-43A8-8D0A-305C97EDEEDB}" dt="2018-05-17T02:43:52.311" v="2955" actId="478"/>
          <ac:spMkLst>
            <pc:docMk/>
            <pc:sldMk cId="3543284019" sldId="281"/>
            <ac:spMk id="2" creationId="{CF84AAF8-ED99-42B8-B7DE-B61EF099368E}"/>
          </ac:spMkLst>
        </pc:spChg>
        <pc:spChg chg="del">
          <ac:chgData name="Paul Andrus" userId="b61f975f0acfd110" providerId="LiveId" clId="{ACA096EC-EB05-43A8-8D0A-305C97EDEEDB}" dt="2018-05-17T02:42:40.647" v="2944"/>
          <ac:spMkLst>
            <pc:docMk/>
            <pc:sldMk cId="3543284019" sldId="281"/>
            <ac:spMk id="3" creationId="{5D6601DE-B4FC-4AC1-98CD-483B1817EE2A}"/>
          </ac:spMkLst>
        </pc:spChg>
        <pc:spChg chg="add mod">
          <ac:chgData name="Paul Andrus" userId="b61f975f0acfd110" providerId="LiveId" clId="{ACA096EC-EB05-43A8-8D0A-305C97EDEEDB}" dt="2018-05-17T02:43:43.837" v="2954" actId="1037"/>
          <ac:spMkLst>
            <pc:docMk/>
            <pc:sldMk cId="3543284019" sldId="281"/>
            <ac:spMk id="6" creationId="{98F662EA-449A-48DE-BEAC-1BCB2915D3B1}"/>
          </ac:spMkLst>
        </pc:spChg>
        <pc:picChg chg="add mod">
          <ac:chgData name="Paul Andrus" userId="b61f975f0acfd110" providerId="LiveId" clId="{ACA096EC-EB05-43A8-8D0A-305C97EDEEDB}" dt="2018-05-17T02:42:50.795" v="2946" actId="1076"/>
          <ac:picMkLst>
            <pc:docMk/>
            <pc:sldMk cId="3543284019" sldId="281"/>
            <ac:picMk id="5" creationId="{B2FA2191-D4ED-477A-B5FA-8A84CCCE8F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D33C5757-1FFE-4E0E-8EDB-61725EFCF8BA}" type="datetimeFigureOut">
              <a:rPr lang="en-US" smtClean="0"/>
              <a:t>5/16/2018</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1B2EC741-6A80-4270-B36E-195EB695AF08}" type="slidenum">
              <a:rPr lang="en-US" smtClean="0"/>
              <a:t>‹#›</a:t>
            </a:fld>
            <a:endParaRPr lang="en-US"/>
          </a:p>
        </p:txBody>
      </p:sp>
    </p:spTree>
    <p:extLst>
      <p:ext uri="{BB962C8B-B14F-4D97-AF65-F5344CB8AC3E}">
        <p14:creationId xmlns:p14="http://schemas.microsoft.com/office/powerpoint/2010/main" val="330182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1</a:t>
            </a:fld>
            <a:endParaRPr lang="en-US"/>
          </a:p>
        </p:txBody>
      </p:sp>
    </p:spTree>
    <p:extLst>
      <p:ext uri="{BB962C8B-B14F-4D97-AF65-F5344CB8AC3E}">
        <p14:creationId xmlns:p14="http://schemas.microsoft.com/office/powerpoint/2010/main" val="1126582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add </a:t>
            </a:r>
            <a:r>
              <a:rPr lang="en-US" dirty="0" err="1"/>
              <a:t>glm</a:t>
            </a:r>
            <a:r>
              <a:rPr lang="en-US" dirty="0"/>
              <a:t>()</a:t>
            </a:r>
          </a:p>
        </p:txBody>
      </p:sp>
      <p:sp>
        <p:nvSpPr>
          <p:cNvPr id="4" name="Slide Number Placeholder 3"/>
          <p:cNvSpPr>
            <a:spLocks noGrp="1"/>
          </p:cNvSpPr>
          <p:nvPr>
            <p:ph type="sldNum" sz="quarter" idx="10"/>
          </p:nvPr>
        </p:nvSpPr>
        <p:spPr/>
        <p:txBody>
          <a:bodyPr/>
          <a:lstStyle/>
          <a:p>
            <a:fld id="{1B2EC741-6A80-4270-B36E-195EB695AF08}" type="slidenum">
              <a:rPr lang="en-US" smtClean="0"/>
              <a:t>16</a:t>
            </a:fld>
            <a:endParaRPr lang="en-US"/>
          </a:p>
        </p:txBody>
      </p:sp>
    </p:spTree>
    <p:extLst>
      <p:ext uri="{BB962C8B-B14F-4D97-AF65-F5344CB8AC3E}">
        <p14:creationId xmlns:p14="http://schemas.microsoft.com/office/powerpoint/2010/main" val="18405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18</a:t>
            </a:fld>
            <a:endParaRPr lang="en-US"/>
          </a:p>
        </p:txBody>
      </p:sp>
    </p:spTree>
    <p:extLst>
      <p:ext uri="{BB962C8B-B14F-4D97-AF65-F5344CB8AC3E}">
        <p14:creationId xmlns:p14="http://schemas.microsoft.com/office/powerpoint/2010/main" val="373172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Aids3.lm</a:t>
            </a:r>
          </a:p>
        </p:txBody>
      </p:sp>
      <p:sp>
        <p:nvSpPr>
          <p:cNvPr id="4" name="Slide Number Placeholder 3"/>
          <p:cNvSpPr>
            <a:spLocks noGrp="1"/>
          </p:cNvSpPr>
          <p:nvPr>
            <p:ph type="sldNum" sz="quarter" idx="10"/>
          </p:nvPr>
        </p:nvSpPr>
        <p:spPr/>
        <p:txBody>
          <a:bodyPr/>
          <a:lstStyle/>
          <a:p>
            <a:fld id="{1B2EC741-6A80-4270-B36E-195EB695AF08}" type="slidenum">
              <a:rPr lang="en-US" smtClean="0"/>
              <a:t>20</a:t>
            </a:fld>
            <a:endParaRPr lang="en-US"/>
          </a:p>
        </p:txBody>
      </p:sp>
    </p:spTree>
    <p:extLst>
      <p:ext uri="{BB962C8B-B14F-4D97-AF65-F5344CB8AC3E}">
        <p14:creationId xmlns:p14="http://schemas.microsoft.com/office/powerpoint/2010/main" val="279335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listwise deletion a case is dropped from an analysis because it has a missing value in at least one of the specified variables. The analysis is only run on cases which have a complete set of data.</a:t>
            </a:r>
          </a:p>
          <a:p>
            <a:endParaRPr lang="en-US" dirty="0"/>
          </a:p>
          <a:p>
            <a:r>
              <a:rPr lang="en-US" dirty="0"/>
              <a:t>Pairwise deletion occurs when the statistical procedure uses cases that contain some missing data. The procedure cannot include a particular variable when it has a missing value, but it can still use the case when analyzing other variables with non-missing values.</a:t>
            </a:r>
          </a:p>
          <a:p>
            <a:endParaRPr lang="en-US" dirty="0"/>
          </a:p>
          <a:p>
            <a:r>
              <a:rPr lang="en-US" dirty="0"/>
              <a:t>summary(Aids3.lm)$</a:t>
            </a:r>
            <a:r>
              <a:rPr lang="en-US" dirty="0" err="1"/>
              <a:t>r.squared</a:t>
            </a:r>
            <a:r>
              <a:rPr lang="en-US" dirty="0"/>
              <a:t> # This is the coefficient of determination</a:t>
            </a:r>
          </a:p>
        </p:txBody>
      </p:sp>
      <p:sp>
        <p:nvSpPr>
          <p:cNvPr id="4" name="Slide Number Placeholder 3"/>
          <p:cNvSpPr>
            <a:spLocks noGrp="1"/>
          </p:cNvSpPr>
          <p:nvPr>
            <p:ph type="sldNum" sz="quarter" idx="10"/>
          </p:nvPr>
        </p:nvSpPr>
        <p:spPr/>
        <p:txBody>
          <a:bodyPr/>
          <a:lstStyle/>
          <a:p>
            <a:fld id="{1B2EC741-6A80-4270-B36E-195EB695AF08}" type="slidenum">
              <a:rPr lang="en-US" smtClean="0"/>
              <a:t>21</a:t>
            </a:fld>
            <a:endParaRPr lang="en-US"/>
          </a:p>
        </p:txBody>
      </p:sp>
    </p:spTree>
    <p:extLst>
      <p:ext uri="{BB962C8B-B14F-4D97-AF65-F5344CB8AC3E}">
        <p14:creationId xmlns:p14="http://schemas.microsoft.com/office/powerpoint/2010/main" val="390004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cor</a:t>
            </a:r>
            <a:r>
              <a:rPr lang="en-US" dirty="0"/>
              <a:t>(Aids3, </a:t>
            </a:r>
          </a:p>
          <a:p>
            <a:r>
              <a:rPr lang="en-US" dirty="0"/>
              <a:t>    use = "</a:t>
            </a:r>
            <a:r>
              <a:rPr lang="en-US" dirty="0" err="1"/>
              <a:t>all.obs</a:t>
            </a:r>
            <a:r>
              <a:rPr lang="en-US" dirty="0"/>
              <a:t>", # Specifies the handling of missing data. Options are </a:t>
            </a:r>
            <a:r>
              <a:rPr lang="en-US" dirty="0" err="1"/>
              <a:t>all.obs</a:t>
            </a:r>
            <a:r>
              <a:rPr lang="en-US" dirty="0"/>
              <a:t> (assumes no missing data - missing data will produce an error), </a:t>
            </a:r>
            <a:r>
              <a:rPr lang="en-US" dirty="0" err="1"/>
              <a:t>complete.obs</a:t>
            </a:r>
            <a:r>
              <a:rPr lang="en-US" dirty="0"/>
              <a:t> (listwise deletion), and </a:t>
            </a:r>
            <a:r>
              <a:rPr lang="en-US" dirty="0" err="1"/>
              <a:t>pairwise.complete.obs</a:t>
            </a:r>
            <a:r>
              <a:rPr lang="en-US" dirty="0"/>
              <a:t> (pairwise deletion)</a:t>
            </a:r>
          </a:p>
          <a:p>
            <a:r>
              <a:rPr lang="en-US" dirty="0"/>
              <a:t>    method = "</a:t>
            </a:r>
            <a:r>
              <a:rPr lang="en-US" dirty="0" err="1"/>
              <a:t>pearson</a:t>
            </a:r>
            <a:r>
              <a:rPr lang="en-US" dirty="0"/>
              <a:t>" # Specifies the type of correlation. Options are </a:t>
            </a:r>
            <a:r>
              <a:rPr lang="en-US" dirty="0" err="1"/>
              <a:t>pearson</a:t>
            </a:r>
            <a:r>
              <a:rPr lang="en-US" dirty="0"/>
              <a:t>, spearman or </a:t>
            </a:r>
            <a:r>
              <a:rPr lang="en-US" dirty="0" err="1"/>
              <a:t>kendall</a:t>
            </a:r>
            <a:r>
              <a:rPr lang="en-US" dirty="0"/>
              <a:t>.</a:t>
            </a:r>
          </a:p>
          <a:p>
            <a:r>
              <a:rPr lang="en-US" dirty="0"/>
              <a:t>      ) </a:t>
            </a:r>
          </a:p>
        </p:txBody>
      </p:sp>
      <p:sp>
        <p:nvSpPr>
          <p:cNvPr id="4" name="Slide Number Placeholder 3"/>
          <p:cNvSpPr>
            <a:spLocks noGrp="1"/>
          </p:cNvSpPr>
          <p:nvPr>
            <p:ph type="sldNum" sz="quarter" idx="10"/>
          </p:nvPr>
        </p:nvSpPr>
        <p:spPr/>
        <p:txBody>
          <a:bodyPr/>
          <a:lstStyle/>
          <a:p>
            <a:fld id="{1B2EC741-6A80-4270-B36E-195EB695AF08}" type="slidenum">
              <a:rPr lang="en-US" smtClean="0"/>
              <a:t>22</a:t>
            </a:fld>
            <a:endParaRPr lang="en-US"/>
          </a:p>
        </p:txBody>
      </p:sp>
    </p:spTree>
    <p:extLst>
      <p:ext uri="{BB962C8B-B14F-4D97-AF65-F5344CB8AC3E}">
        <p14:creationId xmlns:p14="http://schemas.microsoft.com/office/powerpoint/2010/main" val="105817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23</a:t>
            </a:fld>
            <a:endParaRPr lang="en-US"/>
          </a:p>
        </p:txBody>
      </p:sp>
    </p:spTree>
    <p:extLst>
      <p:ext uri="{BB962C8B-B14F-4D97-AF65-F5344CB8AC3E}">
        <p14:creationId xmlns:p14="http://schemas.microsoft.com/office/powerpoint/2010/main" val="56383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2</a:t>
            </a:fld>
            <a:endParaRPr lang="en-US"/>
          </a:p>
        </p:txBody>
      </p:sp>
    </p:spTree>
    <p:extLst>
      <p:ext uri="{BB962C8B-B14F-4D97-AF65-F5344CB8AC3E}">
        <p14:creationId xmlns:p14="http://schemas.microsoft.com/office/powerpoint/2010/main" val="353273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3</a:t>
            </a:fld>
            <a:endParaRPr lang="en-US"/>
          </a:p>
        </p:txBody>
      </p:sp>
    </p:spTree>
    <p:extLst>
      <p:ext uri="{BB962C8B-B14F-4D97-AF65-F5344CB8AC3E}">
        <p14:creationId xmlns:p14="http://schemas.microsoft.com/office/powerpoint/2010/main" val="290119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4</a:t>
            </a:fld>
            <a:endParaRPr lang="en-US"/>
          </a:p>
        </p:txBody>
      </p:sp>
    </p:spTree>
    <p:extLst>
      <p:ext uri="{BB962C8B-B14F-4D97-AF65-F5344CB8AC3E}">
        <p14:creationId xmlns:p14="http://schemas.microsoft.com/office/powerpoint/2010/main" val="321355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deterministic model fits all points exactly, e.g., perfect correlation</a:t>
            </a:r>
          </a:p>
          <a:p>
            <a:r>
              <a:rPr lang="en-US" dirty="0"/>
              <a:t>A probabilistic model acknowledges random variation of data points around the line. </a:t>
            </a:r>
          </a:p>
          <a:p>
            <a:r>
              <a:rPr lang="en-US" dirty="0"/>
              <a:t>Why random? What if they weren’t random? – Their effect would be captured by the model.</a:t>
            </a:r>
          </a:p>
        </p:txBody>
      </p:sp>
      <p:sp>
        <p:nvSpPr>
          <p:cNvPr id="4" name="Slide Number Placeholder 3"/>
          <p:cNvSpPr>
            <a:spLocks noGrp="1"/>
          </p:cNvSpPr>
          <p:nvPr>
            <p:ph type="sldNum" sz="quarter" idx="10"/>
          </p:nvPr>
        </p:nvSpPr>
        <p:spPr/>
        <p:txBody>
          <a:bodyPr/>
          <a:lstStyle/>
          <a:p>
            <a:fld id="{1B2EC741-6A80-4270-B36E-195EB695AF08}" type="slidenum">
              <a:rPr lang="en-US" smtClean="0"/>
              <a:t>6</a:t>
            </a:fld>
            <a:endParaRPr lang="en-US"/>
          </a:p>
        </p:txBody>
      </p:sp>
    </p:spTree>
    <p:extLst>
      <p:ext uri="{BB962C8B-B14F-4D97-AF65-F5344CB8AC3E}">
        <p14:creationId xmlns:p14="http://schemas.microsoft.com/office/powerpoint/2010/main" val="274438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Infinite number of solutions. Infinite number of lines around the cluster centroid.</a:t>
            </a:r>
          </a:p>
        </p:txBody>
      </p:sp>
      <p:sp>
        <p:nvSpPr>
          <p:cNvPr id="4" name="Slide Number Placeholder 3"/>
          <p:cNvSpPr>
            <a:spLocks noGrp="1"/>
          </p:cNvSpPr>
          <p:nvPr>
            <p:ph type="sldNum" sz="quarter" idx="10"/>
          </p:nvPr>
        </p:nvSpPr>
        <p:spPr/>
        <p:txBody>
          <a:bodyPr/>
          <a:lstStyle/>
          <a:p>
            <a:fld id="{1B2EC741-6A80-4270-B36E-195EB695AF08}" type="slidenum">
              <a:rPr lang="en-US" smtClean="0"/>
              <a:t>8</a:t>
            </a:fld>
            <a:endParaRPr lang="en-US"/>
          </a:p>
        </p:txBody>
      </p:sp>
    </p:spTree>
    <p:extLst>
      <p:ext uri="{BB962C8B-B14F-4D97-AF65-F5344CB8AC3E}">
        <p14:creationId xmlns:p14="http://schemas.microsoft.com/office/powerpoint/2010/main" val="373539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likelihood that residual is 0</a:t>
            </a:r>
          </a:p>
          <a:p>
            <a:endParaRPr lang="en-US" dirty="0"/>
          </a:p>
        </p:txBody>
      </p:sp>
      <p:sp>
        <p:nvSpPr>
          <p:cNvPr id="4" name="Slide Number Placeholder 3"/>
          <p:cNvSpPr>
            <a:spLocks noGrp="1"/>
          </p:cNvSpPr>
          <p:nvPr>
            <p:ph type="sldNum" sz="quarter" idx="10"/>
          </p:nvPr>
        </p:nvSpPr>
        <p:spPr/>
        <p:txBody>
          <a:bodyPr/>
          <a:lstStyle/>
          <a:p>
            <a:fld id="{1B2EC741-6A80-4270-B36E-195EB695AF08}" type="slidenum">
              <a:rPr lang="en-US" smtClean="0"/>
              <a:t>9</a:t>
            </a:fld>
            <a:endParaRPr lang="en-US"/>
          </a:p>
        </p:txBody>
      </p:sp>
    </p:spTree>
    <p:extLst>
      <p:ext uri="{BB962C8B-B14F-4D97-AF65-F5344CB8AC3E}">
        <p14:creationId xmlns:p14="http://schemas.microsoft.com/office/powerpoint/2010/main" val="195606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MASS package Aids2 data set. "Data on patients diagnosed with AIDS in Australia before 1 July 1991."</a:t>
            </a:r>
          </a:p>
          <a:p>
            <a:endParaRPr lang="en-US" dirty="0"/>
          </a:p>
          <a:p>
            <a:r>
              <a:rPr lang="en-US" dirty="0"/>
              <a:t>Because you have </a:t>
            </a:r>
            <a:r>
              <a:rPr lang="en-US" dirty="0" err="1"/>
              <a:t>have</a:t>
            </a:r>
            <a:r>
              <a:rPr lang="en-US" dirty="0"/>
              <a:t> had or will have MSDS-640 Ethics, Privacy, and Social Justice, "Note: This data set has been slightly jittered as a condition of its release, to ensure patient confidentiality."</a:t>
            </a:r>
          </a:p>
        </p:txBody>
      </p:sp>
      <p:sp>
        <p:nvSpPr>
          <p:cNvPr id="4" name="Slide Number Placeholder 3"/>
          <p:cNvSpPr>
            <a:spLocks noGrp="1"/>
          </p:cNvSpPr>
          <p:nvPr>
            <p:ph type="sldNum" sz="quarter" idx="10"/>
          </p:nvPr>
        </p:nvSpPr>
        <p:spPr/>
        <p:txBody>
          <a:bodyPr/>
          <a:lstStyle/>
          <a:p>
            <a:fld id="{1B2EC741-6A80-4270-B36E-195EB695AF08}" type="slidenum">
              <a:rPr lang="en-US" smtClean="0"/>
              <a:t>10</a:t>
            </a:fld>
            <a:endParaRPr lang="en-US"/>
          </a:p>
        </p:txBody>
      </p:sp>
    </p:spTree>
    <p:extLst>
      <p:ext uri="{BB962C8B-B14F-4D97-AF65-F5344CB8AC3E}">
        <p14:creationId xmlns:p14="http://schemas.microsoft.com/office/powerpoint/2010/main" val="2660660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die before diagnosed</a:t>
            </a:r>
          </a:p>
          <a:p>
            <a:r>
              <a:rPr lang="en-US" dirty="0"/>
              <a:t>What about the top line? Still alive</a:t>
            </a:r>
          </a:p>
          <a:p>
            <a:r>
              <a:rPr lang="en-US" dirty="0"/>
              <a:t>What to do with it? Get rid of it</a:t>
            </a:r>
          </a:p>
          <a:p>
            <a:r>
              <a:rPr lang="en-US" dirty="0"/>
              <a:t>How? Separate out Death = max(Death). Put back in Diagnosis = Max(diagnosis)</a:t>
            </a:r>
          </a:p>
        </p:txBody>
      </p:sp>
      <p:sp>
        <p:nvSpPr>
          <p:cNvPr id="4" name="Slide Number Placeholder 3"/>
          <p:cNvSpPr>
            <a:spLocks noGrp="1"/>
          </p:cNvSpPr>
          <p:nvPr>
            <p:ph type="sldNum" sz="quarter" idx="10"/>
          </p:nvPr>
        </p:nvSpPr>
        <p:spPr/>
        <p:txBody>
          <a:bodyPr/>
          <a:lstStyle/>
          <a:p>
            <a:fld id="{1B2EC741-6A80-4270-B36E-195EB695AF08}" type="slidenum">
              <a:rPr lang="en-US" smtClean="0"/>
              <a:t>11</a:t>
            </a:fld>
            <a:endParaRPr lang="en-US"/>
          </a:p>
        </p:txBody>
      </p:sp>
    </p:spTree>
    <p:extLst>
      <p:ext uri="{BB962C8B-B14F-4D97-AF65-F5344CB8AC3E}">
        <p14:creationId xmlns:p14="http://schemas.microsoft.com/office/powerpoint/2010/main" val="326368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7BD085-E673-4F48-9542-FF34C7F2ABD2}" type="datetime1">
              <a:rPr lang="en-US" smtClean="0"/>
              <a:t>5/16/2018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69CB6-C2BC-490A-B8F0-1DB0FE87CF09}"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7F304E-6375-4E97-9359-33FCE047E0DB}"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CED4-D36D-44BB-B5B6-D189348D82C9}"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7A39B0-B5A4-4567-B350-D0777A61C9A5}"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3651A2-85F7-4D90-8FA0-F16D3F6C0527}" type="datetime1">
              <a:rPr lang="en-US" smtClean="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362D21-9B9D-4AFD-85E3-3B48F7D7FB41}" type="datetime1">
              <a:rPr lang="en-US" smtClean="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A4F34-8552-471F-A86B-3BE2362FDC0C}" type="datetime1">
              <a:rPr lang="en-US" smtClean="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AA153-AF32-4A68-B29B-DC4F0DBF417B}" type="datetime1">
              <a:rPr lang="en-US" smtClean="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A0EE-7531-48A0-B3A6-CCD2B168C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B896E-9EF7-4C66-AC78-7FCFF8579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54641-76FE-4FC2-BD3F-ACCAF142D8BB}"/>
              </a:ext>
            </a:extLst>
          </p:cNvPr>
          <p:cNvSpPr>
            <a:spLocks noGrp="1"/>
          </p:cNvSpPr>
          <p:nvPr>
            <p:ph type="dt" sz="half" idx="10"/>
          </p:nvPr>
        </p:nvSpPr>
        <p:spPr/>
        <p:txBody>
          <a:bodyPr/>
          <a:lstStyle/>
          <a:p>
            <a:fld id="{B8B217F1-7BB1-4B1B-8291-90691314E467}" type="datetime1">
              <a:rPr lang="en-US" smtClean="0"/>
              <a:t>5/16/2018</a:t>
            </a:fld>
            <a:endParaRPr lang="en-US"/>
          </a:p>
        </p:txBody>
      </p:sp>
      <p:sp>
        <p:nvSpPr>
          <p:cNvPr id="5" name="Footer Placeholder 4">
            <a:extLst>
              <a:ext uri="{FF2B5EF4-FFF2-40B4-BE49-F238E27FC236}">
                <a16:creationId xmlns:a16="http://schemas.microsoft.com/office/drawing/2014/main" id="{38A7CD9D-B782-4E42-B3B5-012DA0920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B903D-F7E1-4AF0-814C-8405CF2BB1F9}"/>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1611482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5AF5-1FD5-4CA6-82FA-C074EA53F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A6AE3-F273-43B9-A03F-56437F142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75B91-AA36-401F-AC9C-9258A649352B}"/>
              </a:ext>
            </a:extLst>
          </p:cNvPr>
          <p:cNvSpPr>
            <a:spLocks noGrp="1"/>
          </p:cNvSpPr>
          <p:nvPr>
            <p:ph type="dt" sz="half" idx="10"/>
          </p:nvPr>
        </p:nvSpPr>
        <p:spPr/>
        <p:txBody>
          <a:bodyPr/>
          <a:lstStyle/>
          <a:p>
            <a:fld id="{F2777994-1D14-413A-8D13-04E173D45E04}" type="datetime1">
              <a:rPr lang="en-US" smtClean="0"/>
              <a:t>5/16/2018</a:t>
            </a:fld>
            <a:endParaRPr lang="en-US"/>
          </a:p>
        </p:txBody>
      </p:sp>
      <p:sp>
        <p:nvSpPr>
          <p:cNvPr id="5" name="Footer Placeholder 4">
            <a:extLst>
              <a:ext uri="{FF2B5EF4-FFF2-40B4-BE49-F238E27FC236}">
                <a16:creationId xmlns:a16="http://schemas.microsoft.com/office/drawing/2014/main" id="{005EBA70-B72E-4140-8407-168D6F488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67BA-0245-4D17-B8A8-2DEF0410790B}"/>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140861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EF8BF-A06B-4063-B9BB-112A910E4267}" type="datetime1">
              <a:rPr lang="en-US" smtClean="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BA8-ED81-4D8F-8640-2E377F1DB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0A432-0170-43AC-A758-FFDD06F9F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352364-5BE6-4B8E-A766-6D7E7C137C67}"/>
              </a:ext>
            </a:extLst>
          </p:cNvPr>
          <p:cNvSpPr>
            <a:spLocks noGrp="1"/>
          </p:cNvSpPr>
          <p:nvPr>
            <p:ph type="dt" sz="half" idx="10"/>
          </p:nvPr>
        </p:nvSpPr>
        <p:spPr/>
        <p:txBody>
          <a:bodyPr/>
          <a:lstStyle/>
          <a:p>
            <a:fld id="{F2C04749-2E46-4071-8902-D72824261D91}" type="datetime1">
              <a:rPr lang="en-US" smtClean="0"/>
              <a:t>5/16/2018</a:t>
            </a:fld>
            <a:endParaRPr lang="en-US"/>
          </a:p>
        </p:txBody>
      </p:sp>
      <p:sp>
        <p:nvSpPr>
          <p:cNvPr id="5" name="Footer Placeholder 4">
            <a:extLst>
              <a:ext uri="{FF2B5EF4-FFF2-40B4-BE49-F238E27FC236}">
                <a16:creationId xmlns:a16="http://schemas.microsoft.com/office/drawing/2014/main" id="{E37BD312-65C1-4A0E-9F8A-67926915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C177B-0C7E-4129-B2C1-29DD2ABB5FFF}"/>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221536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884D-3350-43E8-8CF5-662FA9D9D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B4C81-FC32-4058-BB05-5974F966B8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34E2E-627D-4BDF-9C0C-43B4DBD0BE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F1A39F-1C36-424C-8618-64E513B96BFB}"/>
              </a:ext>
            </a:extLst>
          </p:cNvPr>
          <p:cNvSpPr>
            <a:spLocks noGrp="1"/>
          </p:cNvSpPr>
          <p:nvPr>
            <p:ph type="dt" sz="half" idx="10"/>
          </p:nvPr>
        </p:nvSpPr>
        <p:spPr/>
        <p:txBody>
          <a:bodyPr/>
          <a:lstStyle/>
          <a:p>
            <a:fld id="{D8DF1A76-20A8-4743-9EBB-3E68C917A164}" type="datetime1">
              <a:rPr lang="en-US" smtClean="0"/>
              <a:t>5/16/2018</a:t>
            </a:fld>
            <a:endParaRPr lang="en-US"/>
          </a:p>
        </p:txBody>
      </p:sp>
      <p:sp>
        <p:nvSpPr>
          <p:cNvPr id="6" name="Footer Placeholder 5">
            <a:extLst>
              <a:ext uri="{FF2B5EF4-FFF2-40B4-BE49-F238E27FC236}">
                <a16:creationId xmlns:a16="http://schemas.microsoft.com/office/drawing/2014/main" id="{514E50D1-D2F4-4226-AB69-5EC05B59D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64FF1-4C7F-4433-B3E9-0D05A7635AD9}"/>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3599578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7FCE-8D5D-454C-AD37-E5D7D713DB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1C0D6-FE08-472F-B1DE-121CDDAFB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FD4506-84F2-4F00-B902-E91B0D27A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8A96D0-B69E-440F-947F-40B097573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519340-C4A7-407A-A1C7-702E39CF7F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1EE84-A6A3-4F2C-A2F2-732ACAF7F3ED}"/>
              </a:ext>
            </a:extLst>
          </p:cNvPr>
          <p:cNvSpPr>
            <a:spLocks noGrp="1"/>
          </p:cNvSpPr>
          <p:nvPr>
            <p:ph type="dt" sz="half" idx="10"/>
          </p:nvPr>
        </p:nvSpPr>
        <p:spPr/>
        <p:txBody>
          <a:bodyPr/>
          <a:lstStyle/>
          <a:p>
            <a:fld id="{E1BD88C6-CC3D-4423-BBC9-2E2B089EBF69}" type="datetime1">
              <a:rPr lang="en-US" smtClean="0"/>
              <a:t>5/16/2018</a:t>
            </a:fld>
            <a:endParaRPr lang="en-US"/>
          </a:p>
        </p:txBody>
      </p:sp>
      <p:sp>
        <p:nvSpPr>
          <p:cNvPr id="8" name="Footer Placeholder 7">
            <a:extLst>
              <a:ext uri="{FF2B5EF4-FFF2-40B4-BE49-F238E27FC236}">
                <a16:creationId xmlns:a16="http://schemas.microsoft.com/office/drawing/2014/main" id="{85F87F26-5124-441E-9C97-DBE9CDED9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62F2A-164B-44D5-9482-8AF3E0735FC0}"/>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1443239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780-90FB-4A29-954A-86E1FDD56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6842EF-96F6-4E25-B386-F913BE9A1817}"/>
              </a:ext>
            </a:extLst>
          </p:cNvPr>
          <p:cNvSpPr>
            <a:spLocks noGrp="1"/>
          </p:cNvSpPr>
          <p:nvPr>
            <p:ph type="dt" sz="half" idx="10"/>
          </p:nvPr>
        </p:nvSpPr>
        <p:spPr/>
        <p:txBody>
          <a:bodyPr/>
          <a:lstStyle/>
          <a:p>
            <a:fld id="{E60D18A6-B958-46A4-B96E-6F3021B60874}" type="datetime1">
              <a:rPr lang="en-US" smtClean="0"/>
              <a:t>5/16/2018</a:t>
            </a:fld>
            <a:endParaRPr lang="en-US"/>
          </a:p>
        </p:txBody>
      </p:sp>
      <p:sp>
        <p:nvSpPr>
          <p:cNvPr id="4" name="Footer Placeholder 3">
            <a:extLst>
              <a:ext uri="{FF2B5EF4-FFF2-40B4-BE49-F238E27FC236}">
                <a16:creationId xmlns:a16="http://schemas.microsoft.com/office/drawing/2014/main" id="{22494F7C-8AB2-4A6B-B3EB-FCF45A5E36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2149BA-D227-4583-AAE0-8431D259F197}"/>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2334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0A4C7-94BA-481B-861F-843CC169AA10}"/>
              </a:ext>
            </a:extLst>
          </p:cNvPr>
          <p:cNvSpPr>
            <a:spLocks noGrp="1"/>
          </p:cNvSpPr>
          <p:nvPr>
            <p:ph type="dt" sz="half" idx="10"/>
          </p:nvPr>
        </p:nvSpPr>
        <p:spPr/>
        <p:txBody>
          <a:bodyPr/>
          <a:lstStyle/>
          <a:p>
            <a:fld id="{765C6C65-D02A-4103-BA77-D5C36CCF1BAE}" type="datetime1">
              <a:rPr lang="en-US" smtClean="0"/>
              <a:t>5/16/2018</a:t>
            </a:fld>
            <a:endParaRPr lang="en-US"/>
          </a:p>
        </p:txBody>
      </p:sp>
      <p:sp>
        <p:nvSpPr>
          <p:cNvPr id="3" name="Footer Placeholder 2">
            <a:extLst>
              <a:ext uri="{FF2B5EF4-FFF2-40B4-BE49-F238E27FC236}">
                <a16:creationId xmlns:a16="http://schemas.microsoft.com/office/drawing/2014/main" id="{FAC63D56-C268-4B0F-9D13-6301D78354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E6C5B-F18C-47A5-BE9E-B9FB2D433F00}"/>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2078994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2D94-12C0-4468-B168-2C5E05C0D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47C37-4DC2-449A-B1C8-0678378D0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A311C-8805-460A-A1CE-EA1A09D68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6899DB-1D8C-4789-83C8-4A5BAE4EFED8}"/>
              </a:ext>
            </a:extLst>
          </p:cNvPr>
          <p:cNvSpPr>
            <a:spLocks noGrp="1"/>
          </p:cNvSpPr>
          <p:nvPr>
            <p:ph type="dt" sz="half" idx="10"/>
          </p:nvPr>
        </p:nvSpPr>
        <p:spPr/>
        <p:txBody>
          <a:bodyPr/>
          <a:lstStyle/>
          <a:p>
            <a:fld id="{4507EAA1-0147-4BE7-9DE1-C1570F0D82DB}" type="datetime1">
              <a:rPr lang="en-US" smtClean="0"/>
              <a:t>5/16/2018</a:t>
            </a:fld>
            <a:endParaRPr lang="en-US"/>
          </a:p>
        </p:txBody>
      </p:sp>
      <p:sp>
        <p:nvSpPr>
          <p:cNvPr id="6" name="Footer Placeholder 5">
            <a:extLst>
              <a:ext uri="{FF2B5EF4-FFF2-40B4-BE49-F238E27FC236}">
                <a16:creationId xmlns:a16="http://schemas.microsoft.com/office/drawing/2014/main" id="{A609797D-8C19-47F6-B03A-C7CC6B3DC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BD39D-F31D-4CCA-B7CD-153722E84A1C}"/>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1699349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1801-A7EF-43FC-97E2-EDD3CC102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458F9-3131-4F10-A427-911700533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299E8-EA64-4C89-973B-3FA0F4F6B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90B6D3-D396-461F-A110-5F8A227F95AA}"/>
              </a:ext>
            </a:extLst>
          </p:cNvPr>
          <p:cNvSpPr>
            <a:spLocks noGrp="1"/>
          </p:cNvSpPr>
          <p:nvPr>
            <p:ph type="dt" sz="half" idx="10"/>
          </p:nvPr>
        </p:nvSpPr>
        <p:spPr/>
        <p:txBody>
          <a:bodyPr/>
          <a:lstStyle/>
          <a:p>
            <a:fld id="{D45E711A-5EE3-4325-96B5-07A76C94D457}" type="datetime1">
              <a:rPr lang="en-US" smtClean="0"/>
              <a:t>5/16/2018</a:t>
            </a:fld>
            <a:endParaRPr lang="en-US"/>
          </a:p>
        </p:txBody>
      </p:sp>
      <p:sp>
        <p:nvSpPr>
          <p:cNvPr id="6" name="Footer Placeholder 5">
            <a:extLst>
              <a:ext uri="{FF2B5EF4-FFF2-40B4-BE49-F238E27FC236}">
                <a16:creationId xmlns:a16="http://schemas.microsoft.com/office/drawing/2014/main" id="{D15F2B1D-531F-48AB-9C14-B0B0E8E8F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44E8C-9E72-4E71-A288-CD807E4A69D6}"/>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2115913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AA15-AAC7-4B88-87C3-4AB98C562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F8F400-3CF1-47A5-B39D-261FC82AA6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DB15C-96A2-47EE-991B-2A52835696CC}"/>
              </a:ext>
            </a:extLst>
          </p:cNvPr>
          <p:cNvSpPr>
            <a:spLocks noGrp="1"/>
          </p:cNvSpPr>
          <p:nvPr>
            <p:ph type="dt" sz="half" idx="10"/>
          </p:nvPr>
        </p:nvSpPr>
        <p:spPr/>
        <p:txBody>
          <a:bodyPr/>
          <a:lstStyle/>
          <a:p>
            <a:fld id="{1D6273F3-B7E6-4C2C-A35C-7D526921FC32}" type="datetime1">
              <a:rPr lang="en-US" smtClean="0"/>
              <a:t>5/16/2018</a:t>
            </a:fld>
            <a:endParaRPr lang="en-US"/>
          </a:p>
        </p:txBody>
      </p:sp>
      <p:sp>
        <p:nvSpPr>
          <p:cNvPr id="5" name="Footer Placeholder 4">
            <a:extLst>
              <a:ext uri="{FF2B5EF4-FFF2-40B4-BE49-F238E27FC236}">
                <a16:creationId xmlns:a16="http://schemas.microsoft.com/office/drawing/2014/main" id="{808440EF-6092-4500-9C21-BEBCDF4FE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21A8-BBD6-4480-B8DE-07AFDF606C1C}"/>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3097638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0DD34-51DB-4B23-B505-08264D8721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2D63B-7CCA-4966-A689-5C49BC4B3E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7C3D2-BDB9-43D5-BF9A-E96781DA6736}"/>
              </a:ext>
            </a:extLst>
          </p:cNvPr>
          <p:cNvSpPr>
            <a:spLocks noGrp="1"/>
          </p:cNvSpPr>
          <p:nvPr>
            <p:ph type="dt" sz="half" idx="10"/>
          </p:nvPr>
        </p:nvSpPr>
        <p:spPr/>
        <p:txBody>
          <a:bodyPr/>
          <a:lstStyle/>
          <a:p>
            <a:fld id="{8B0199F8-3138-42D6-BCBE-7EF3C83311D7}" type="datetime1">
              <a:rPr lang="en-US" smtClean="0"/>
              <a:t>5/16/2018</a:t>
            </a:fld>
            <a:endParaRPr lang="en-US"/>
          </a:p>
        </p:txBody>
      </p:sp>
      <p:sp>
        <p:nvSpPr>
          <p:cNvPr id="5" name="Footer Placeholder 4">
            <a:extLst>
              <a:ext uri="{FF2B5EF4-FFF2-40B4-BE49-F238E27FC236}">
                <a16:creationId xmlns:a16="http://schemas.microsoft.com/office/drawing/2014/main" id="{4CC3F094-348A-490B-B648-7EB6A8A4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D80FC-A087-46C4-B7B2-52A852A0224A}"/>
              </a:ext>
            </a:extLst>
          </p:cNvPr>
          <p:cNvSpPr>
            <a:spLocks noGrp="1"/>
          </p:cNvSpPr>
          <p:nvPr>
            <p:ph type="sldNum" sz="quarter" idx="12"/>
          </p:nvPr>
        </p:nvSpPr>
        <p:spPr/>
        <p:txBody>
          <a:bodyPr/>
          <a:lstStyle/>
          <a:p>
            <a:fld id="{4D62F4FE-0BD0-4083-A415-286332FFA9CA}" type="slidenum">
              <a:rPr lang="en-US" smtClean="0"/>
              <a:t>‹#›</a:t>
            </a:fld>
            <a:endParaRPr lang="en-US"/>
          </a:p>
        </p:txBody>
      </p:sp>
    </p:spTree>
    <p:extLst>
      <p:ext uri="{BB962C8B-B14F-4D97-AF65-F5344CB8AC3E}">
        <p14:creationId xmlns:p14="http://schemas.microsoft.com/office/powerpoint/2010/main" val="201069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1D4746-4CC7-4D9F-83B3-2F882C0B72EC}" type="datetime1">
              <a:rPr lang="en-US" smtClean="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AB2E4E-88A5-4E05-A244-A32E51924656}"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DDA41F-669C-4580-AE73-832A6410E11B}" type="datetime1">
              <a:rPr lang="en-US" smtClean="0"/>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68CA6-15CE-40A9-A5AE-E8DBADB608FB}" type="datetime1">
              <a:rPr lang="en-US" smtClean="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6B227-5E06-495A-9ADA-395EAF118B90}" type="datetime1">
              <a:rPr lang="en-US" smtClean="0"/>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897DB3-8F3D-475A-A91C-AF9520606B61}"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E8617-ED6B-486E-9834-8850CCF00A6D}" type="datetime1">
              <a:rPr lang="en-US" smtClean="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E32C16-2382-401E-9981-9194D2A8B9BF}" type="datetime1">
              <a:rPr lang="en-US" smtClean="0"/>
              <a:t>5/16/2018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55B84-B8A7-4326-BC5F-841400246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0587E2-123A-4B91-9801-1C4F29612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270DA-983F-445B-96E5-142970DE3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1DE5D-FE44-49C6-AED0-08017210584F}" type="datetime1">
              <a:rPr lang="en-US" smtClean="0"/>
              <a:t>5/16/2018</a:t>
            </a:fld>
            <a:endParaRPr lang="en-US"/>
          </a:p>
        </p:txBody>
      </p:sp>
      <p:sp>
        <p:nvSpPr>
          <p:cNvPr id="5" name="Footer Placeholder 4">
            <a:extLst>
              <a:ext uri="{FF2B5EF4-FFF2-40B4-BE49-F238E27FC236}">
                <a16:creationId xmlns:a16="http://schemas.microsoft.com/office/drawing/2014/main" id="{D14BF4E1-3BCD-4B7E-B812-2ADA99364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ECEA9-7638-41DD-9983-A0BF32FBE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2F4FE-0BD0-4083-A415-286332FFA9CA}" type="slidenum">
              <a:rPr lang="en-US" smtClean="0"/>
              <a:t>‹#›</a:t>
            </a:fld>
            <a:endParaRPr lang="en-US"/>
          </a:p>
        </p:txBody>
      </p:sp>
    </p:spTree>
    <p:extLst>
      <p:ext uri="{BB962C8B-B14F-4D97-AF65-F5344CB8AC3E}">
        <p14:creationId xmlns:p14="http://schemas.microsoft.com/office/powerpoint/2010/main" val="29783054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AADD-FB5F-47BF-9F2C-7344D2209F4F}"/>
              </a:ext>
            </a:extLst>
          </p:cNvPr>
          <p:cNvSpPr>
            <a:spLocks noGrp="1"/>
          </p:cNvSpPr>
          <p:nvPr>
            <p:ph type="ctrTitle"/>
          </p:nvPr>
        </p:nvSpPr>
        <p:spPr/>
        <p:txBody>
          <a:bodyPr/>
          <a:lstStyle/>
          <a:p>
            <a:r>
              <a:rPr lang="en-US" dirty="0"/>
              <a:t>Week two: simple linear regression 	</a:t>
            </a:r>
          </a:p>
        </p:txBody>
      </p:sp>
      <p:sp>
        <p:nvSpPr>
          <p:cNvPr id="3" name="Subtitle 2">
            <a:extLst>
              <a:ext uri="{FF2B5EF4-FFF2-40B4-BE49-F238E27FC236}">
                <a16:creationId xmlns:a16="http://schemas.microsoft.com/office/drawing/2014/main" id="{D5275F52-BD0E-43DF-A04D-983F7666A068}"/>
              </a:ext>
            </a:extLst>
          </p:cNvPr>
          <p:cNvSpPr>
            <a:spLocks noGrp="1"/>
          </p:cNvSpPr>
          <p:nvPr>
            <p:ph type="subTitle" idx="1"/>
          </p:nvPr>
        </p:nvSpPr>
        <p:spPr/>
        <p:txBody>
          <a:bodyPr>
            <a:normAutofit fontScale="92500" lnSpcReduction="20000"/>
          </a:bodyPr>
          <a:lstStyle/>
          <a:p>
            <a:r>
              <a:rPr lang="en-US" dirty="0"/>
              <a:t>Paul Andrus (pandrus@regis.edu)</a:t>
            </a:r>
          </a:p>
          <a:p>
            <a:r>
              <a:rPr lang="en-US" dirty="0"/>
              <a:t>MSDS-660 Statistical methods and experimental design</a:t>
            </a:r>
          </a:p>
          <a:p>
            <a:r>
              <a:rPr lang="en-US" dirty="0"/>
              <a:t>College of computer and information sciences</a:t>
            </a:r>
          </a:p>
          <a:p>
            <a:r>
              <a:rPr lang="en-US" dirty="0"/>
              <a:t>Regis university</a:t>
            </a:r>
          </a:p>
        </p:txBody>
      </p:sp>
      <p:sp>
        <p:nvSpPr>
          <p:cNvPr id="4" name="Slide Number Placeholder 3">
            <a:extLst>
              <a:ext uri="{FF2B5EF4-FFF2-40B4-BE49-F238E27FC236}">
                <a16:creationId xmlns:a16="http://schemas.microsoft.com/office/drawing/2014/main" id="{6460A0E0-B703-4C3E-BE3F-691C6ABFED84}"/>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952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7447-D63F-401D-9493-B6441A157A80}"/>
              </a:ext>
            </a:extLst>
          </p:cNvPr>
          <p:cNvSpPr>
            <a:spLocks noGrp="1"/>
          </p:cNvSpPr>
          <p:nvPr>
            <p:ph type="title"/>
          </p:nvPr>
        </p:nvSpPr>
        <p:spPr/>
        <p:txBody>
          <a:bodyPr>
            <a:normAutofit fontScale="90000"/>
          </a:bodyPr>
          <a:lstStyle/>
          <a:p>
            <a:pPr rtl="0" eaLnBrk="1" latinLnBrk="0" hangingPunct="1"/>
            <a:r>
              <a:rPr lang="en-US" sz="3600" kern="1200" cap="all" baseline="0" dirty="0">
                <a:solidFill>
                  <a:schemeClr val="tx1"/>
                </a:solidFill>
                <a:effectLst/>
                <a:latin typeface="+mj-lt"/>
                <a:ea typeface="+mj-ea"/>
                <a:cs typeface="+mj-cs"/>
              </a:rPr>
              <a:t>Investigate the relationship between two numerical variables graphically (e.g. scatter diagrams)</a:t>
            </a:r>
            <a:endParaRPr lang="en-US" dirty="0"/>
          </a:p>
        </p:txBody>
      </p:sp>
      <p:pic>
        <p:nvPicPr>
          <p:cNvPr id="6" name="Content Placeholder 5">
            <a:extLst>
              <a:ext uri="{FF2B5EF4-FFF2-40B4-BE49-F238E27FC236}">
                <a16:creationId xmlns:a16="http://schemas.microsoft.com/office/drawing/2014/main" id="{A8ACF7F8-88A3-44CD-8F29-7EFC4CD86051}"/>
              </a:ext>
            </a:extLst>
          </p:cNvPr>
          <p:cNvPicPr>
            <a:picLocks noGrp="1" noChangeAspect="1"/>
          </p:cNvPicPr>
          <p:nvPr>
            <p:ph idx="1"/>
          </p:nvPr>
        </p:nvPicPr>
        <p:blipFill>
          <a:blip r:embed="rId3"/>
          <a:stretch>
            <a:fillRect/>
          </a:stretch>
        </p:blipFill>
        <p:spPr>
          <a:xfrm>
            <a:off x="1717675" y="2310606"/>
            <a:ext cx="8753475" cy="3419475"/>
          </a:xfrm>
          <a:prstGeom prst="rect">
            <a:avLst/>
          </a:prstGeom>
        </p:spPr>
      </p:pic>
      <p:sp>
        <p:nvSpPr>
          <p:cNvPr id="3" name="Slide Number Placeholder 2">
            <a:extLst>
              <a:ext uri="{FF2B5EF4-FFF2-40B4-BE49-F238E27FC236}">
                <a16:creationId xmlns:a16="http://schemas.microsoft.com/office/drawing/2014/main" id="{DEB99BC8-D666-45D2-A5CC-C2DC0BCFBFB1}"/>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94824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6F91-A6D6-4153-BBBA-36D3353E2AB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FD5EB4F-4300-433A-91C5-757C47DC7B89}"/>
              </a:ext>
            </a:extLst>
          </p:cNvPr>
          <p:cNvPicPr>
            <a:picLocks noGrp="1" noChangeAspect="1"/>
          </p:cNvPicPr>
          <p:nvPr>
            <p:ph idx="1"/>
          </p:nvPr>
        </p:nvPicPr>
        <p:blipFill>
          <a:blip r:embed="rId3"/>
          <a:stretch>
            <a:fillRect/>
          </a:stretch>
        </p:blipFill>
        <p:spPr>
          <a:xfrm>
            <a:off x="1098471" y="1046908"/>
            <a:ext cx="9948940" cy="4706192"/>
          </a:xfrm>
          <a:prstGeom prst="rect">
            <a:avLst/>
          </a:prstGeom>
        </p:spPr>
      </p:pic>
      <p:sp>
        <p:nvSpPr>
          <p:cNvPr id="3" name="Slide Number Placeholder 2">
            <a:extLst>
              <a:ext uri="{FF2B5EF4-FFF2-40B4-BE49-F238E27FC236}">
                <a16:creationId xmlns:a16="http://schemas.microsoft.com/office/drawing/2014/main" id="{2DEF9B47-2B76-4F77-98E6-9EAE67C1F070}"/>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19796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CBFF-0C2D-44CF-B479-E766C51F963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442B43D-7F0E-45EE-B479-FE990FDE86FD}"/>
              </a:ext>
            </a:extLst>
          </p:cNvPr>
          <p:cNvPicPr>
            <a:picLocks noGrp="1" noChangeAspect="1"/>
          </p:cNvPicPr>
          <p:nvPr>
            <p:ph idx="1"/>
          </p:nvPr>
        </p:nvPicPr>
        <p:blipFill>
          <a:blip r:embed="rId2"/>
          <a:stretch>
            <a:fillRect/>
          </a:stretch>
        </p:blipFill>
        <p:spPr>
          <a:xfrm>
            <a:off x="1303502" y="618518"/>
            <a:ext cx="9581819" cy="5907070"/>
          </a:xfrm>
          <a:prstGeom prst="rect">
            <a:avLst/>
          </a:prstGeom>
        </p:spPr>
      </p:pic>
      <p:sp>
        <p:nvSpPr>
          <p:cNvPr id="3" name="Slide Number Placeholder 2">
            <a:extLst>
              <a:ext uri="{FF2B5EF4-FFF2-40B4-BE49-F238E27FC236}">
                <a16:creationId xmlns:a16="http://schemas.microsoft.com/office/drawing/2014/main" id="{78063267-10E0-4598-A9C9-178EE3B82230}"/>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09349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A5A9-9487-4CA5-90CF-61CEBE7656C2}"/>
              </a:ext>
            </a:extLst>
          </p:cNvPr>
          <p:cNvSpPr>
            <a:spLocks noGrp="1"/>
          </p:cNvSpPr>
          <p:nvPr>
            <p:ph type="title"/>
          </p:nvPr>
        </p:nvSpPr>
        <p:spPr/>
        <p:txBody>
          <a:bodyPr>
            <a:normAutofit/>
          </a:bodyPr>
          <a:lstStyle/>
          <a:p>
            <a:pPr rtl="0" eaLnBrk="1" latinLnBrk="0" hangingPunct="1"/>
            <a:r>
              <a:rPr lang="en-US" sz="3600" kern="1200" cap="all" baseline="0" dirty="0">
                <a:solidFill>
                  <a:schemeClr val="tx1"/>
                </a:solidFill>
                <a:effectLst/>
                <a:latin typeface="+mj-lt"/>
                <a:ea typeface="+mj-ea"/>
                <a:cs typeface="+mj-cs"/>
              </a:rPr>
              <a:t>Verify assumptions under regression analysis (visually and numerically)</a:t>
            </a:r>
            <a:endParaRPr lang="en-US" dirty="0"/>
          </a:p>
        </p:txBody>
      </p:sp>
      <p:pic>
        <p:nvPicPr>
          <p:cNvPr id="4" name="Content Placeholder 3">
            <a:extLst>
              <a:ext uri="{FF2B5EF4-FFF2-40B4-BE49-F238E27FC236}">
                <a16:creationId xmlns:a16="http://schemas.microsoft.com/office/drawing/2014/main" id="{E757269C-5A46-47A0-8FCA-2443585A1D14}"/>
              </a:ext>
            </a:extLst>
          </p:cNvPr>
          <p:cNvPicPr>
            <a:picLocks noGrp="1" noChangeAspect="1"/>
          </p:cNvPicPr>
          <p:nvPr>
            <p:ph idx="1"/>
          </p:nvPr>
        </p:nvPicPr>
        <p:blipFill>
          <a:blip r:embed="rId2"/>
          <a:stretch>
            <a:fillRect/>
          </a:stretch>
        </p:blipFill>
        <p:spPr>
          <a:xfrm>
            <a:off x="1333500" y="2068242"/>
            <a:ext cx="9713911" cy="3982964"/>
          </a:xfrm>
          <a:prstGeom prst="rect">
            <a:avLst/>
          </a:prstGeom>
        </p:spPr>
      </p:pic>
      <p:sp>
        <p:nvSpPr>
          <p:cNvPr id="3" name="Slide Number Placeholder 2">
            <a:extLst>
              <a:ext uri="{FF2B5EF4-FFF2-40B4-BE49-F238E27FC236}">
                <a16:creationId xmlns:a16="http://schemas.microsoft.com/office/drawing/2014/main" id="{8DEC450A-84F9-4241-BF1E-587247E744D8}"/>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97616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8552-7F9B-42A1-9CB1-9FBBAD36E139}"/>
              </a:ext>
            </a:extLst>
          </p:cNvPr>
          <p:cNvSpPr>
            <a:spLocks noGrp="1"/>
          </p:cNvSpPr>
          <p:nvPr>
            <p:ph type="title"/>
          </p:nvPr>
        </p:nvSpPr>
        <p:spPr/>
        <p:txBody>
          <a:bodyPr>
            <a:normAutofit/>
          </a:bodyPr>
          <a:lstStyle/>
          <a:p>
            <a:pPr rtl="0" eaLnBrk="1" latinLnBrk="0" hangingPunct="1"/>
            <a:r>
              <a:rPr lang="en-US" sz="3600" kern="1200" cap="all" baseline="0" dirty="0">
                <a:solidFill>
                  <a:schemeClr val="tx1"/>
                </a:solidFill>
                <a:effectLst/>
                <a:latin typeface="+mj-lt"/>
                <a:ea typeface="+mj-ea"/>
                <a:cs typeface="+mj-cs"/>
              </a:rPr>
              <a:t>Use linear regression to fit a line to the observations</a:t>
            </a:r>
            <a:endParaRPr lang="en-US" dirty="0"/>
          </a:p>
        </p:txBody>
      </p:sp>
      <p:pic>
        <p:nvPicPr>
          <p:cNvPr id="4" name="Content Placeholder 3">
            <a:extLst>
              <a:ext uri="{FF2B5EF4-FFF2-40B4-BE49-F238E27FC236}">
                <a16:creationId xmlns:a16="http://schemas.microsoft.com/office/drawing/2014/main" id="{A2B0E18F-08A5-4F97-ACBB-4683AEFF3A72}"/>
              </a:ext>
            </a:extLst>
          </p:cNvPr>
          <p:cNvPicPr>
            <a:picLocks noGrp="1" noChangeAspect="1"/>
          </p:cNvPicPr>
          <p:nvPr>
            <p:ph idx="1"/>
          </p:nvPr>
        </p:nvPicPr>
        <p:blipFill>
          <a:blip r:embed="rId2"/>
          <a:stretch>
            <a:fillRect/>
          </a:stretch>
        </p:blipFill>
        <p:spPr>
          <a:xfrm>
            <a:off x="3184556" y="2249488"/>
            <a:ext cx="5819714" cy="3541712"/>
          </a:xfrm>
          <a:prstGeom prst="rect">
            <a:avLst/>
          </a:prstGeom>
        </p:spPr>
      </p:pic>
      <p:sp>
        <p:nvSpPr>
          <p:cNvPr id="3" name="Slide Number Placeholder 2">
            <a:extLst>
              <a:ext uri="{FF2B5EF4-FFF2-40B4-BE49-F238E27FC236}">
                <a16:creationId xmlns:a16="http://schemas.microsoft.com/office/drawing/2014/main" id="{20A9D753-9AE0-4BC9-AC3E-2375C59557E3}"/>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82118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6F1271-EC98-4F43-8F61-C8D2F13C725E}"/>
              </a:ext>
            </a:extLst>
          </p:cNvPr>
          <p:cNvPicPr>
            <a:picLocks noChangeAspect="1"/>
          </p:cNvPicPr>
          <p:nvPr/>
        </p:nvPicPr>
        <p:blipFill>
          <a:blip r:embed="rId2"/>
          <a:stretch>
            <a:fillRect/>
          </a:stretch>
        </p:blipFill>
        <p:spPr>
          <a:xfrm>
            <a:off x="1080441" y="1439860"/>
            <a:ext cx="9963066" cy="3951289"/>
          </a:xfrm>
          <a:prstGeom prst="rect">
            <a:avLst/>
          </a:prstGeom>
        </p:spPr>
      </p:pic>
      <p:sp>
        <p:nvSpPr>
          <p:cNvPr id="2" name="Slide Number Placeholder 1">
            <a:extLst>
              <a:ext uri="{FF2B5EF4-FFF2-40B4-BE49-F238E27FC236}">
                <a16:creationId xmlns:a16="http://schemas.microsoft.com/office/drawing/2014/main" id="{8DB6B2BF-94BB-4030-9B36-0CFED61E75C9}"/>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3120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8661CE-DE7C-4704-BF41-8E17A7847259}"/>
              </a:ext>
            </a:extLst>
          </p:cNvPr>
          <p:cNvPicPr>
            <a:picLocks noChangeAspect="1"/>
          </p:cNvPicPr>
          <p:nvPr/>
        </p:nvPicPr>
        <p:blipFill>
          <a:blip r:embed="rId3"/>
          <a:stretch>
            <a:fillRect/>
          </a:stretch>
        </p:blipFill>
        <p:spPr>
          <a:xfrm>
            <a:off x="1063702" y="742949"/>
            <a:ext cx="10118648" cy="5400951"/>
          </a:xfrm>
          <a:prstGeom prst="rect">
            <a:avLst/>
          </a:prstGeom>
        </p:spPr>
      </p:pic>
      <p:sp>
        <p:nvSpPr>
          <p:cNvPr id="3" name="Slide Number Placeholder 2">
            <a:extLst>
              <a:ext uri="{FF2B5EF4-FFF2-40B4-BE49-F238E27FC236}">
                <a16:creationId xmlns:a16="http://schemas.microsoft.com/office/drawing/2014/main" id="{0F4CB0DD-9765-44CE-BA5C-D9368A0EA04F}"/>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54632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A77B-7155-41C0-AE76-9E93C52C5C3A}"/>
              </a:ext>
            </a:extLst>
          </p:cNvPr>
          <p:cNvSpPr>
            <a:spLocks noGrp="1"/>
          </p:cNvSpPr>
          <p:nvPr>
            <p:ph type="title"/>
          </p:nvPr>
        </p:nvSpPr>
        <p:spPr/>
        <p:txBody>
          <a:bodyPr>
            <a:normAutofit/>
          </a:bodyPr>
          <a:lstStyle/>
          <a:p>
            <a:pPr rtl="0" eaLnBrk="1" latinLnBrk="0" hangingPunct="1"/>
            <a:r>
              <a:rPr lang="en-US" sz="3600" kern="1200" cap="all" baseline="0" dirty="0">
                <a:solidFill>
                  <a:schemeClr val="tx1"/>
                </a:solidFill>
                <a:effectLst/>
                <a:latin typeface="+mj-lt"/>
                <a:ea typeface="+mj-ea"/>
                <a:cs typeface="+mj-cs"/>
              </a:rPr>
              <a:t>Define parameters of interest and hypotheses using words and/or notations</a:t>
            </a:r>
            <a:endParaRPr lang="en-US" dirty="0"/>
          </a:p>
        </p:txBody>
      </p:sp>
      <p:sp>
        <p:nvSpPr>
          <p:cNvPr id="3" name="Content Placeholder 2">
            <a:extLst>
              <a:ext uri="{FF2B5EF4-FFF2-40B4-BE49-F238E27FC236}">
                <a16:creationId xmlns:a16="http://schemas.microsoft.com/office/drawing/2014/main" id="{F285B8B5-34F9-4E7B-AE06-1E351C1C739F}"/>
              </a:ext>
            </a:extLst>
          </p:cNvPr>
          <p:cNvSpPr>
            <a:spLocks noGrp="1"/>
          </p:cNvSpPr>
          <p:nvPr>
            <p:ph idx="1"/>
          </p:nvPr>
        </p:nvSpPr>
        <p:spPr/>
        <p:txBody>
          <a:bodyPr>
            <a:normAutofit/>
          </a:bodyPr>
          <a:lstStyle/>
          <a:p>
            <a:r>
              <a:rPr lang="en-US" dirty="0"/>
              <a:t>Proof by contradiction</a:t>
            </a:r>
          </a:p>
          <a:p>
            <a:r>
              <a:rPr lang="en-US" dirty="0"/>
              <a:t>You can’t prove yourself right until you prove yourself wrong</a:t>
            </a:r>
          </a:p>
          <a:p>
            <a:r>
              <a:rPr lang="en-US" dirty="0"/>
              <a:t>What you really want to learn is the “alternative hypothesis”</a:t>
            </a:r>
          </a:p>
          <a:p>
            <a:r>
              <a:rPr lang="en-US" dirty="0"/>
              <a:t>Its opposite is the null hypothesis</a:t>
            </a:r>
          </a:p>
          <a:p>
            <a:pPr lvl="1"/>
            <a:r>
              <a:rPr lang="en-US" dirty="0"/>
              <a:t>There is no correlation</a:t>
            </a:r>
          </a:p>
          <a:p>
            <a:pPr lvl="1"/>
            <a:r>
              <a:rPr lang="en-US" dirty="0"/>
              <a:t>Levels are not high/low</a:t>
            </a:r>
          </a:p>
          <a:p>
            <a:endParaRPr lang="en-US" dirty="0"/>
          </a:p>
        </p:txBody>
      </p:sp>
      <p:sp>
        <p:nvSpPr>
          <p:cNvPr id="4" name="Slide Number Placeholder 3">
            <a:extLst>
              <a:ext uri="{FF2B5EF4-FFF2-40B4-BE49-F238E27FC236}">
                <a16:creationId xmlns:a16="http://schemas.microsoft.com/office/drawing/2014/main" id="{D8F6575A-0355-487A-9AF5-405D838C068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8311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7B4F-2FF7-4AD5-83F3-4814254D40FC}"/>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4FDEA06A-33D0-43D1-8AA5-1A0FA581CF37}"/>
              </a:ext>
            </a:extLst>
          </p:cNvPr>
          <p:cNvSpPr>
            <a:spLocks noGrp="1"/>
          </p:cNvSpPr>
          <p:nvPr>
            <p:ph idx="1"/>
          </p:nvPr>
        </p:nvSpPr>
        <p:spPr/>
        <p:txBody>
          <a:bodyPr/>
          <a:lstStyle/>
          <a:p>
            <a:r>
              <a:rPr lang="en-US" dirty="0"/>
              <a:t>Null hypothesis</a:t>
            </a:r>
          </a:p>
          <a:p>
            <a:r>
              <a:rPr lang="en-US" dirty="0"/>
              <a:t>Alternative hypothesis</a:t>
            </a:r>
          </a:p>
          <a:p>
            <a:r>
              <a:rPr lang="en-US" dirty="0"/>
              <a:t>Test statistic</a:t>
            </a:r>
          </a:p>
          <a:p>
            <a:r>
              <a:rPr lang="en-US" dirty="0"/>
              <a:t>Rejection region</a:t>
            </a:r>
          </a:p>
          <a:p>
            <a:r>
              <a:rPr lang="en-US" dirty="0"/>
              <a:t>Conclusion</a:t>
            </a:r>
          </a:p>
          <a:p>
            <a:endParaRPr lang="en-US" dirty="0"/>
          </a:p>
        </p:txBody>
      </p:sp>
      <p:sp>
        <p:nvSpPr>
          <p:cNvPr id="4" name="Slide Number Placeholder 3">
            <a:extLst>
              <a:ext uri="{FF2B5EF4-FFF2-40B4-BE49-F238E27FC236}">
                <a16:creationId xmlns:a16="http://schemas.microsoft.com/office/drawing/2014/main" id="{A95D16E4-0CDF-4BC1-B38E-00C293155C64}"/>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820618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64B8-8123-4562-8DC5-0708A09709A5}"/>
              </a:ext>
            </a:extLst>
          </p:cNvPr>
          <p:cNvSpPr>
            <a:spLocks noGrp="1"/>
          </p:cNvSpPr>
          <p:nvPr>
            <p:ph type="title"/>
          </p:nvPr>
        </p:nvSpPr>
        <p:spPr/>
        <p:txBody>
          <a:bodyPr/>
          <a:lstStyle/>
          <a:p>
            <a:r>
              <a:rPr lang="en-US" dirty="0"/>
              <a:t>Error type</a:t>
            </a:r>
          </a:p>
        </p:txBody>
      </p:sp>
      <p:sp>
        <p:nvSpPr>
          <p:cNvPr id="3" name="Content Placeholder 2">
            <a:extLst>
              <a:ext uri="{FF2B5EF4-FFF2-40B4-BE49-F238E27FC236}">
                <a16:creationId xmlns:a16="http://schemas.microsoft.com/office/drawing/2014/main" id="{A205EFF0-E08B-4704-A8D6-67B0A2C312BC}"/>
              </a:ext>
            </a:extLst>
          </p:cNvPr>
          <p:cNvSpPr>
            <a:spLocks noGrp="1"/>
          </p:cNvSpPr>
          <p:nvPr>
            <p:ph idx="1"/>
          </p:nvPr>
        </p:nvSpPr>
        <p:spPr/>
        <p:txBody>
          <a:bodyPr/>
          <a:lstStyle/>
          <a:p>
            <a:r>
              <a:rPr lang="en-US" dirty="0"/>
              <a:t>Type I</a:t>
            </a:r>
          </a:p>
          <a:p>
            <a:pPr lvl="1"/>
            <a:r>
              <a:rPr lang="en-US" dirty="0"/>
              <a:t>Reject null hypothesis when it is true</a:t>
            </a:r>
          </a:p>
          <a:p>
            <a:r>
              <a:rPr lang="en-US" dirty="0"/>
              <a:t>Type II</a:t>
            </a:r>
          </a:p>
          <a:p>
            <a:pPr lvl="1"/>
            <a:r>
              <a:rPr lang="en-US" dirty="0"/>
              <a:t>Accept null hypothesis when it is false</a:t>
            </a:r>
          </a:p>
          <a:p>
            <a:pPr marL="457200" lvl="1" indent="0">
              <a:buNone/>
            </a:pPr>
            <a:endParaRPr lang="en-US" dirty="0"/>
          </a:p>
        </p:txBody>
      </p:sp>
      <p:sp>
        <p:nvSpPr>
          <p:cNvPr id="4" name="Slide Number Placeholder 3">
            <a:extLst>
              <a:ext uri="{FF2B5EF4-FFF2-40B4-BE49-F238E27FC236}">
                <a16:creationId xmlns:a16="http://schemas.microsoft.com/office/drawing/2014/main" id="{60732EC7-5B10-49F3-96E4-AC8FC2DF0A92}"/>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63592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FCD-2D58-48A1-AB7D-E38079891EA7}"/>
              </a:ext>
            </a:extLst>
          </p:cNvPr>
          <p:cNvSpPr>
            <a:spLocks noGrp="1"/>
          </p:cNvSpPr>
          <p:nvPr>
            <p:ph type="title"/>
          </p:nvPr>
        </p:nvSpPr>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88D2F440-83CB-4142-B823-7E795C5A3552}"/>
              </a:ext>
            </a:extLst>
          </p:cNvPr>
          <p:cNvSpPr>
            <a:spLocks noGrp="1"/>
          </p:cNvSpPr>
          <p:nvPr>
            <p:ph idx="1"/>
          </p:nvPr>
        </p:nvSpPr>
        <p:spPr>
          <a:xfrm>
            <a:off x="1141412" y="2249487"/>
            <a:ext cx="9905999" cy="3782036"/>
          </a:xfrm>
        </p:spPr>
        <p:txBody>
          <a:bodyPr>
            <a:normAutofit lnSpcReduction="10000"/>
          </a:bodyPr>
          <a:lstStyle/>
          <a:p>
            <a:r>
              <a:rPr lang="en-US" dirty="0"/>
              <a:t>Regression analysis’s goal is to predict response from one or more variables. This week focus on simple linear regression, where relationship involves one response variable (dependent variable) and only one predictor (independent variable). The following topics will be discussed: </a:t>
            </a:r>
          </a:p>
          <a:p>
            <a:pPr lvl="1"/>
            <a:r>
              <a:rPr lang="en-US" dirty="0"/>
              <a:t>Fitting regression line with least square method</a:t>
            </a:r>
          </a:p>
          <a:p>
            <a:pPr lvl="1"/>
            <a:r>
              <a:rPr lang="en-US" dirty="0"/>
              <a:t>Inference for regression parameters, correlation, coefficient of determination, goodness of fit. </a:t>
            </a:r>
          </a:p>
          <a:p>
            <a:pPr lvl="1"/>
            <a:r>
              <a:rPr lang="en-US" dirty="0"/>
              <a:t>Underlying assumptions needed to be validated to make sure that the model is applicable.</a:t>
            </a:r>
          </a:p>
        </p:txBody>
      </p:sp>
      <p:sp>
        <p:nvSpPr>
          <p:cNvPr id="4" name="Slide Number Placeholder 3">
            <a:extLst>
              <a:ext uri="{FF2B5EF4-FFF2-40B4-BE49-F238E27FC236}">
                <a16:creationId xmlns:a16="http://schemas.microsoft.com/office/drawing/2014/main" id="{9339DAA4-CE5A-44E3-8DE0-4418ADE68B1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0507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B201-CEC4-457D-A340-73623E4DD88B}"/>
              </a:ext>
            </a:extLst>
          </p:cNvPr>
          <p:cNvSpPr>
            <a:spLocks noGrp="1"/>
          </p:cNvSpPr>
          <p:nvPr>
            <p:ph type="title"/>
          </p:nvPr>
        </p:nvSpPr>
        <p:spPr/>
        <p:txBody>
          <a:bodyPr>
            <a:normAutofit/>
          </a:bodyPr>
          <a:lstStyle/>
          <a:p>
            <a:pPr rtl="0" eaLnBrk="1" latinLnBrk="0" hangingPunct="1"/>
            <a:r>
              <a:rPr lang="en-US" sz="3600" kern="1200" cap="all" baseline="0" dirty="0">
                <a:solidFill>
                  <a:schemeClr val="tx1"/>
                </a:solidFill>
                <a:effectLst/>
                <a:latin typeface="+mj-lt"/>
                <a:ea typeface="+mj-ea"/>
                <a:cs typeface="+mj-cs"/>
              </a:rPr>
              <a:t>Calculate, and interpret parameters</a:t>
            </a:r>
            <a:endParaRPr lang="en-US" dirty="0"/>
          </a:p>
        </p:txBody>
      </p:sp>
      <p:pic>
        <p:nvPicPr>
          <p:cNvPr id="4" name="Content Placeholder 3">
            <a:extLst>
              <a:ext uri="{FF2B5EF4-FFF2-40B4-BE49-F238E27FC236}">
                <a16:creationId xmlns:a16="http://schemas.microsoft.com/office/drawing/2014/main" id="{D9F1EED1-27DD-4C32-87FF-D40D77B8412B}"/>
              </a:ext>
            </a:extLst>
          </p:cNvPr>
          <p:cNvPicPr>
            <a:picLocks noGrp="1" noChangeAspect="1"/>
          </p:cNvPicPr>
          <p:nvPr>
            <p:ph idx="1"/>
          </p:nvPr>
        </p:nvPicPr>
        <p:blipFill>
          <a:blip r:embed="rId3"/>
          <a:stretch>
            <a:fillRect/>
          </a:stretch>
        </p:blipFill>
        <p:spPr>
          <a:xfrm>
            <a:off x="1767086" y="2097088"/>
            <a:ext cx="7883127" cy="3503612"/>
          </a:xfrm>
          <a:prstGeom prst="rect">
            <a:avLst/>
          </a:prstGeom>
        </p:spPr>
      </p:pic>
      <p:sp>
        <p:nvSpPr>
          <p:cNvPr id="3" name="Slide Number Placeholder 2">
            <a:extLst>
              <a:ext uri="{FF2B5EF4-FFF2-40B4-BE49-F238E27FC236}">
                <a16:creationId xmlns:a16="http://schemas.microsoft.com/office/drawing/2014/main" id="{6C6E2AA2-A604-4218-814C-5F24D6598DCF}"/>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36215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943E-F1B7-46DF-88DB-C1998D823132}"/>
              </a:ext>
            </a:extLst>
          </p:cNvPr>
          <p:cNvSpPr>
            <a:spLocks noGrp="1"/>
          </p:cNvSpPr>
          <p:nvPr>
            <p:ph type="title"/>
          </p:nvPr>
        </p:nvSpPr>
        <p:spPr/>
        <p:txBody>
          <a:bodyPr/>
          <a:lstStyle/>
          <a:p>
            <a:pPr rtl="0" eaLnBrk="1" latinLnBrk="0" hangingPunct="1"/>
            <a:r>
              <a:rPr lang="en-US" sz="3600" kern="1200" cap="all" baseline="0" dirty="0">
                <a:solidFill>
                  <a:schemeClr val="tx1"/>
                </a:solidFill>
                <a:effectLst/>
                <a:latin typeface="+mj-lt"/>
                <a:ea typeface="+mj-ea"/>
                <a:cs typeface="+mj-cs"/>
              </a:rPr>
              <a:t>Summarize the model fitting</a:t>
            </a:r>
            <a:endParaRPr lang="en-US" dirty="0">
              <a:effectLst/>
            </a:endParaRPr>
          </a:p>
          <a:p>
            <a:endParaRPr lang="en-US" dirty="0"/>
          </a:p>
        </p:txBody>
      </p:sp>
      <p:pic>
        <p:nvPicPr>
          <p:cNvPr id="4" name="Content Placeholder 3">
            <a:extLst>
              <a:ext uri="{FF2B5EF4-FFF2-40B4-BE49-F238E27FC236}">
                <a16:creationId xmlns:a16="http://schemas.microsoft.com/office/drawing/2014/main" id="{35B6D30B-4261-4BCB-829B-EDBE53D717B9}"/>
              </a:ext>
            </a:extLst>
          </p:cNvPr>
          <p:cNvPicPr>
            <a:picLocks noGrp="1" noChangeAspect="1"/>
          </p:cNvPicPr>
          <p:nvPr>
            <p:ph idx="1"/>
          </p:nvPr>
        </p:nvPicPr>
        <p:blipFill>
          <a:blip r:embed="rId3"/>
          <a:stretch>
            <a:fillRect/>
          </a:stretch>
        </p:blipFill>
        <p:spPr>
          <a:xfrm>
            <a:off x="1141413" y="2893218"/>
            <a:ext cx="9864859" cy="2135981"/>
          </a:xfrm>
          <a:prstGeom prst="rect">
            <a:avLst/>
          </a:prstGeom>
        </p:spPr>
      </p:pic>
      <p:sp>
        <p:nvSpPr>
          <p:cNvPr id="3" name="Slide Number Placeholder 2">
            <a:extLst>
              <a:ext uri="{FF2B5EF4-FFF2-40B4-BE49-F238E27FC236}">
                <a16:creationId xmlns:a16="http://schemas.microsoft.com/office/drawing/2014/main" id="{AAD6F8B3-36E3-49AA-ABD0-539F64DB705A}"/>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18311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C2626D-DA47-4EC1-B294-E6F84783CCD3}"/>
              </a:ext>
            </a:extLst>
          </p:cNvPr>
          <p:cNvPicPr>
            <a:picLocks noChangeAspect="1"/>
          </p:cNvPicPr>
          <p:nvPr/>
        </p:nvPicPr>
        <p:blipFill>
          <a:blip r:embed="rId3"/>
          <a:stretch>
            <a:fillRect/>
          </a:stretch>
        </p:blipFill>
        <p:spPr>
          <a:xfrm>
            <a:off x="1676400" y="1776412"/>
            <a:ext cx="8839200" cy="3305175"/>
          </a:xfrm>
          <a:prstGeom prst="rect">
            <a:avLst/>
          </a:prstGeom>
        </p:spPr>
      </p:pic>
      <p:sp>
        <p:nvSpPr>
          <p:cNvPr id="5" name="TextBox 4">
            <a:extLst>
              <a:ext uri="{FF2B5EF4-FFF2-40B4-BE49-F238E27FC236}">
                <a16:creationId xmlns:a16="http://schemas.microsoft.com/office/drawing/2014/main" id="{C3AABE27-80AB-4A84-8D45-3FCACE215E2C}"/>
              </a:ext>
            </a:extLst>
          </p:cNvPr>
          <p:cNvSpPr txBox="1"/>
          <p:nvPr/>
        </p:nvSpPr>
        <p:spPr>
          <a:xfrm>
            <a:off x="2152650" y="6076950"/>
            <a:ext cx="2485168" cy="369332"/>
          </a:xfrm>
          <a:prstGeom prst="rect">
            <a:avLst/>
          </a:prstGeom>
          <a:noFill/>
        </p:spPr>
        <p:txBody>
          <a:bodyPr wrap="none" rtlCol="0">
            <a:spAutoFit/>
          </a:bodyPr>
          <a:lstStyle/>
          <a:p>
            <a:r>
              <a:rPr lang="en-US" dirty="0"/>
              <a:t>(R code in speaker notes)</a:t>
            </a:r>
          </a:p>
        </p:txBody>
      </p:sp>
      <p:sp>
        <p:nvSpPr>
          <p:cNvPr id="2" name="Slide Number Placeholder 1">
            <a:extLst>
              <a:ext uri="{FF2B5EF4-FFF2-40B4-BE49-F238E27FC236}">
                <a16:creationId xmlns:a16="http://schemas.microsoft.com/office/drawing/2014/main" id="{7671B736-ED28-4753-90B0-877CD99EFA92}"/>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90875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F4A121-C5AB-4CB8-BF78-2AE6083E4135}"/>
              </a:ext>
            </a:extLst>
          </p:cNvPr>
          <p:cNvGraphicFramePr>
            <a:graphicFrameLocks noGrp="1"/>
          </p:cNvGraphicFramePr>
          <p:nvPr>
            <p:ph sz="half" idx="1"/>
            <p:extLst/>
          </p:nvPr>
        </p:nvGraphicFramePr>
        <p:xfrm>
          <a:off x="742950" y="666750"/>
          <a:ext cx="5181600" cy="5562600"/>
        </p:xfrm>
        <a:graphic>
          <a:graphicData uri="http://schemas.openxmlformats.org/drawingml/2006/table">
            <a:tbl>
              <a:tblPr bandRow="1">
                <a:tableStyleId>{2D5ABB26-0587-4C30-8999-92F81FD0307C}</a:tableStyleId>
              </a:tblPr>
              <a:tblGrid>
                <a:gridCol w="345440">
                  <a:extLst>
                    <a:ext uri="{9D8B030D-6E8A-4147-A177-3AD203B41FA5}">
                      <a16:colId xmlns:a16="http://schemas.microsoft.com/office/drawing/2014/main" val="4216626154"/>
                    </a:ext>
                  </a:extLst>
                </a:gridCol>
                <a:gridCol w="345440">
                  <a:extLst>
                    <a:ext uri="{9D8B030D-6E8A-4147-A177-3AD203B41FA5}">
                      <a16:colId xmlns:a16="http://schemas.microsoft.com/office/drawing/2014/main" val="704782470"/>
                    </a:ext>
                  </a:extLst>
                </a:gridCol>
                <a:gridCol w="345440">
                  <a:extLst>
                    <a:ext uri="{9D8B030D-6E8A-4147-A177-3AD203B41FA5}">
                      <a16:colId xmlns:a16="http://schemas.microsoft.com/office/drawing/2014/main" val="3874219637"/>
                    </a:ext>
                  </a:extLst>
                </a:gridCol>
                <a:gridCol w="345440">
                  <a:extLst>
                    <a:ext uri="{9D8B030D-6E8A-4147-A177-3AD203B41FA5}">
                      <a16:colId xmlns:a16="http://schemas.microsoft.com/office/drawing/2014/main" val="1809257922"/>
                    </a:ext>
                  </a:extLst>
                </a:gridCol>
                <a:gridCol w="345440">
                  <a:extLst>
                    <a:ext uri="{9D8B030D-6E8A-4147-A177-3AD203B41FA5}">
                      <a16:colId xmlns:a16="http://schemas.microsoft.com/office/drawing/2014/main" val="1310597350"/>
                    </a:ext>
                  </a:extLst>
                </a:gridCol>
                <a:gridCol w="345440">
                  <a:extLst>
                    <a:ext uri="{9D8B030D-6E8A-4147-A177-3AD203B41FA5}">
                      <a16:colId xmlns:a16="http://schemas.microsoft.com/office/drawing/2014/main" val="308047250"/>
                    </a:ext>
                  </a:extLst>
                </a:gridCol>
                <a:gridCol w="345440">
                  <a:extLst>
                    <a:ext uri="{9D8B030D-6E8A-4147-A177-3AD203B41FA5}">
                      <a16:colId xmlns:a16="http://schemas.microsoft.com/office/drawing/2014/main" val="2092057704"/>
                    </a:ext>
                  </a:extLst>
                </a:gridCol>
                <a:gridCol w="345440">
                  <a:extLst>
                    <a:ext uri="{9D8B030D-6E8A-4147-A177-3AD203B41FA5}">
                      <a16:colId xmlns:a16="http://schemas.microsoft.com/office/drawing/2014/main" val="410085733"/>
                    </a:ext>
                  </a:extLst>
                </a:gridCol>
                <a:gridCol w="345440">
                  <a:extLst>
                    <a:ext uri="{9D8B030D-6E8A-4147-A177-3AD203B41FA5}">
                      <a16:colId xmlns:a16="http://schemas.microsoft.com/office/drawing/2014/main" val="3768374816"/>
                    </a:ext>
                  </a:extLst>
                </a:gridCol>
                <a:gridCol w="345440">
                  <a:extLst>
                    <a:ext uri="{9D8B030D-6E8A-4147-A177-3AD203B41FA5}">
                      <a16:colId xmlns:a16="http://schemas.microsoft.com/office/drawing/2014/main" val="2315936077"/>
                    </a:ext>
                  </a:extLst>
                </a:gridCol>
                <a:gridCol w="345440">
                  <a:extLst>
                    <a:ext uri="{9D8B030D-6E8A-4147-A177-3AD203B41FA5}">
                      <a16:colId xmlns:a16="http://schemas.microsoft.com/office/drawing/2014/main" val="2110290332"/>
                    </a:ext>
                  </a:extLst>
                </a:gridCol>
                <a:gridCol w="345440">
                  <a:extLst>
                    <a:ext uri="{9D8B030D-6E8A-4147-A177-3AD203B41FA5}">
                      <a16:colId xmlns:a16="http://schemas.microsoft.com/office/drawing/2014/main" val="154714703"/>
                    </a:ext>
                  </a:extLst>
                </a:gridCol>
                <a:gridCol w="345440">
                  <a:extLst>
                    <a:ext uri="{9D8B030D-6E8A-4147-A177-3AD203B41FA5}">
                      <a16:colId xmlns:a16="http://schemas.microsoft.com/office/drawing/2014/main" val="2841610292"/>
                    </a:ext>
                  </a:extLst>
                </a:gridCol>
                <a:gridCol w="345440">
                  <a:extLst>
                    <a:ext uri="{9D8B030D-6E8A-4147-A177-3AD203B41FA5}">
                      <a16:colId xmlns:a16="http://schemas.microsoft.com/office/drawing/2014/main" val="3360667836"/>
                    </a:ext>
                  </a:extLst>
                </a:gridCol>
                <a:gridCol w="345440">
                  <a:extLst>
                    <a:ext uri="{9D8B030D-6E8A-4147-A177-3AD203B41FA5}">
                      <a16:colId xmlns:a16="http://schemas.microsoft.com/office/drawing/2014/main" val="2765430276"/>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84706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74568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246582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66890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4045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53405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24582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403136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45114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572996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693731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057426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561166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17181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5322428"/>
                  </a:ext>
                </a:extLst>
              </a:tr>
            </a:tbl>
          </a:graphicData>
        </a:graphic>
      </p:graphicFrame>
      <p:grpSp>
        <p:nvGrpSpPr>
          <p:cNvPr id="24" name="Group 23">
            <a:extLst>
              <a:ext uri="{FF2B5EF4-FFF2-40B4-BE49-F238E27FC236}">
                <a16:creationId xmlns:a16="http://schemas.microsoft.com/office/drawing/2014/main" id="{7BE96C8A-7267-44CB-98BF-C5A47704C908}"/>
              </a:ext>
            </a:extLst>
          </p:cNvPr>
          <p:cNvGrpSpPr/>
          <p:nvPr/>
        </p:nvGrpSpPr>
        <p:grpSpPr>
          <a:xfrm>
            <a:off x="942975" y="6229350"/>
            <a:ext cx="5190927" cy="369332"/>
            <a:chOff x="942975" y="6229350"/>
            <a:chExt cx="5190927" cy="369332"/>
          </a:xfrm>
        </p:grpSpPr>
        <p:sp>
          <p:nvSpPr>
            <p:cNvPr id="9" name="TextBox 8">
              <a:extLst>
                <a:ext uri="{FF2B5EF4-FFF2-40B4-BE49-F238E27FC236}">
                  <a16:creationId xmlns:a16="http://schemas.microsoft.com/office/drawing/2014/main" id="{307E59D4-765E-4F56-94BD-6E79CFF7AA2B}"/>
                </a:ext>
              </a:extLst>
            </p:cNvPr>
            <p:cNvSpPr txBox="1"/>
            <p:nvPr/>
          </p:nvSpPr>
          <p:spPr>
            <a:xfrm>
              <a:off x="94297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 name="TextBox 9">
              <a:extLst>
                <a:ext uri="{FF2B5EF4-FFF2-40B4-BE49-F238E27FC236}">
                  <a16:creationId xmlns:a16="http://schemas.microsoft.com/office/drawing/2014/main" id="{5D638E15-005F-4295-8A72-FA9BDA0B0313}"/>
                </a:ext>
              </a:extLst>
            </p:cNvPr>
            <p:cNvSpPr txBox="1"/>
            <p:nvPr/>
          </p:nvSpPr>
          <p:spPr>
            <a:xfrm>
              <a:off x="1985229"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1" name="TextBox 10">
              <a:extLst>
                <a:ext uri="{FF2B5EF4-FFF2-40B4-BE49-F238E27FC236}">
                  <a16:creationId xmlns:a16="http://schemas.microsoft.com/office/drawing/2014/main" id="{A641D23B-F76A-40AC-9D38-CA0E7D8D2C63}"/>
                </a:ext>
              </a:extLst>
            </p:cNvPr>
            <p:cNvSpPr txBox="1"/>
            <p:nvPr/>
          </p:nvSpPr>
          <p:spPr>
            <a:xfrm>
              <a:off x="1289080"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7F38528E-6415-40C7-B58C-C2458FD511D1}"/>
                </a:ext>
              </a:extLst>
            </p:cNvPr>
            <p:cNvSpPr txBox="1"/>
            <p:nvPr/>
          </p:nvSpPr>
          <p:spPr>
            <a:xfrm>
              <a:off x="3351197"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sp>
          <p:nvSpPr>
            <p:cNvPr id="13" name="TextBox 12">
              <a:extLst>
                <a:ext uri="{FF2B5EF4-FFF2-40B4-BE49-F238E27FC236}">
                  <a16:creationId xmlns:a16="http://schemas.microsoft.com/office/drawing/2014/main" id="{DC6B2D0E-D6F2-4D10-A922-05D862888E03}"/>
                </a:ext>
              </a:extLst>
            </p:cNvPr>
            <p:cNvSpPr txBox="1"/>
            <p:nvPr/>
          </p:nvSpPr>
          <p:spPr>
            <a:xfrm>
              <a:off x="2671373"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p>
          </p:txBody>
        </p:sp>
        <p:sp>
          <p:nvSpPr>
            <p:cNvPr id="14" name="TextBox 13">
              <a:extLst>
                <a:ext uri="{FF2B5EF4-FFF2-40B4-BE49-F238E27FC236}">
                  <a16:creationId xmlns:a16="http://schemas.microsoft.com/office/drawing/2014/main" id="{62DBC043-5660-49EB-920C-0F1DCEBEDE6F}"/>
                </a:ext>
              </a:extLst>
            </p:cNvPr>
            <p:cNvSpPr txBox="1"/>
            <p:nvPr/>
          </p:nvSpPr>
          <p:spPr>
            <a:xfrm>
              <a:off x="2317002"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CD03B5D9-46CB-45E8-93EB-8A8294A3ACBE}"/>
                </a:ext>
              </a:extLst>
            </p:cNvPr>
            <p:cNvSpPr txBox="1"/>
            <p:nvPr/>
          </p:nvSpPr>
          <p:spPr>
            <a:xfrm>
              <a:off x="3992906"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16" name="TextBox 15">
              <a:extLst>
                <a:ext uri="{FF2B5EF4-FFF2-40B4-BE49-F238E27FC236}">
                  <a16:creationId xmlns:a16="http://schemas.microsoft.com/office/drawing/2014/main" id="{F61D6EF0-49A3-4CCE-804F-BFBC05EB5700}"/>
                </a:ext>
              </a:extLst>
            </p:cNvPr>
            <p:cNvSpPr txBox="1"/>
            <p:nvPr/>
          </p:nvSpPr>
          <p:spPr>
            <a:xfrm>
              <a:off x="4326243"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17" name="TextBox 16">
              <a:extLst>
                <a:ext uri="{FF2B5EF4-FFF2-40B4-BE49-F238E27FC236}">
                  <a16:creationId xmlns:a16="http://schemas.microsoft.com/office/drawing/2014/main" id="{1CA77ADE-EC8F-4767-AE7C-804CCFAD6C1F}"/>
                </a:ext>
              </a:extLst>
            </p:cNvPr>
            <p:cNvSpPr txBox="1"/>
            <p:nvPr/>
          </p:nvSpPr>
          <p:spPr>
            <a:xfrm>
              <a:off x="369569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sp>
          <p:nvSpPr>
            <p:cNvPr id="18" name="TextBox 17">
              <a:extLst>
                <a:ext uri="{FF2B5EF4-FFF2-40B4-BE49-F238E27FC236}">
                  <a16:creationId xmlns:a16="http://schemas.microsoft.com/office/drawing/2014/main" id="{0A565793-98F0-49DA-B34D-B216FCBC24D5}"/>
                </a:ext>
              </a:extLst>
            </p:cNvPr>
            <p:cNvSpPr txBox="1"/>
            <p:nvPr/>
          </p:nvSpPr>
          <p:spPr>
            <a:xfrm>
              <a:off x="5026513"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13</a:t>
              </a:r>
            </a:p>
          </p:txBody>
        </p:sp>
        <p:sp>
          <p:nvSpPr>
            <p:cNvPr id="19" name="TextBox 18">
              <a:extLst>
                <a:ext uri="{FF2B5EF4-FFF2-40B4-BE49-F238E27FC236}">
                  <a16:creationId xmlns:a16="http://schemas.microsoft.com/office/drawing/2014/main" id="{306936B2-938C-4B64-B7F2-3D4799C693B9}"/>
                </a:ext>
              </a:extLst>
            </p:cNvPr>
            <p:cNvSpPr txBox="1"/>
            <p:nvPr/>
          </p:nvSpPr>
          <p:spPr>
            <a:xfrm>
              <a:off x="5359159"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p:sp>
          <p:nvSpPr>
            <p:cNvPr id="20" name="TextBox 19">
              <a:extLst>
                <a:ext uri="{FF2B5EF4-FFF2-40B4-BE49-F238E27FC236}">
                  <a16:creationId xmlns:a16="http://schemas.microsoft.com/office/drawing/2014/main" id="{CA240626-92DD-4E06-B6B2-FECF688AAD30}"/>
                </a:ext>
              </a:extLst>
            </p:cNvPr>
            <p:cNvSpPr txBox="1"/>
            <p:nvPr/>
          </p:nvSpPr>
          <p:spPr>
            <a:xfrm>
              <a:off x="301777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21" name="TextBox 20">
              <a:extLst>
                <a:ext uri="{FF2B5EF4-FFF2-40B4-BE49-F238E27FC236}">
                  <a16:creationId xmlns:a16="http://schemas.microsoft.com/office/drawing/2014/main" id="{56C09855-A2B8-414A-86B6-D2A12B14307B}"/>
                </a:ext>
              </a:extLst>
            </p:cNvPr>
            <p:cNvSpPr txBox="1"/>
            <p:nvPr/>
          </p:nvSpPr>
          <p:spPr>
            <a:xfrm>
              <a:off x="4687629"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p>
          </p:txBody>
        </p:sp>
        <p:sp>
          <p:nvSpPr>
            <p:cNvPr id="22" name="TextBox 21">
              <a:extLst>
                <a:ext uri="{FF2B5EF4-FFF2-40B4-BE49-F238E27FC236}">
                  <a16:creationId xmlns:a16="http://schemas.microsoft.com/office/drawing/2014/main" id="{63C247CF-62E1-42A3-964D-DC8AFA22223B}"/>
                </a:ext>
              </a:extLst>
            </p:cNvPr>
            <p:cNvSpPr txBox="1"/>
            <p:nvPr/>
          </p:nvSpPr>
          <p:spPr>
            <a:xfrm>
              <a:off x="1639948"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23" name="TextBox 22">
              <a:extLst>
                <a:ext uri="{FF2B5EF4-FFF2-40B4-BE49-F238E27FC236}">
                  <a16:creationId xmlns:a16="http://schemas.microsoft.com/office/drawing/2014/main" id="{3E02B91C-23EA-4488-897B-1EBB7421A81B}"/>
                </a:ext>
              </a:extLst>
            </p:cNvPr>
            <p:cNvSpPr txBox="1"/>
            <p:nvPr/>
          </p:nvSpPr>
          <p:spPr>
            <a:xfrm>
              <a:off x="5715198"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a:t>
              </a:r>
            </a:p>
          </p:txBody>
        </p:sp>
      </p:grpSp>
      <p:grpSp>
        <p:nvGrpSpPr>
          <p:cNvPr id="40" name="Group 39">
            <a:extLst>
              <a:ext uri="{FF2B5EF4-FFF2-40B4-BE49-F238E27FC236}">
                <a16:creationId xmlns:a16="http://schemas.microsoft.com/office/drawing/2014/main" id="{A711FFC7-A671-4C29-A64E-BA1FC7F7811E}"/>
              </a:ext>
            </a:extLst>
          </p:cNvPr>
          <p:cNvGrpSpPr/>
          <p:nvPr/>
        </p:nvGrpSpPr>
        <p:grpSpPr>
          <a:xfrm>
            <a:off x="321102" y="482084"/>
            <a:ext cx="418704" cy="5557798"/>
            <a:chOff x="321102" y="482084"/>
            <a:chExt cx="418704" cy="5557798"/>
          </a:xfrm>
        </p:grpSpPr>
        <p:sp>
          <p:nvSpPr>
            <p:cNvPr id="25" name="TextBox 24">
              <a:extLst>
                <a:ext uri="{FF2B5EF4-FFF2-40B4-BE49-F238E27FC236}">
                  <a16:creationId xmlns:a16="http://schemas.microsoft.com/office/drawing/2014/main" id="{B432BC5A-63CF-4C92-A75F-48F30C823423}"/>
                </a:ext>
              </a:extLst>
            </p:cNvPr>
            <p:cNvSpPr txBox="1"/>
            <p:nvPr/>
          </p:nvSpPr>
          <p:spPr>
            <a:xfrm>
              <a:off x="438120" y="56705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6" name="TextBox 25">
              <a:extLst>
                <a:ext uri="{FF2B5EF4-FFF2-40B4-BE49-F238E27FC236}">
                  <a16:creationId xmlns:a16="http://schemas.microsoft.com/office/drawing/2014/main" id="{17DDAA85-794E-4735-8FD2-186C8ABDD16A}"/>
                </a:ext>
              </a:extLst>
            </p:cNvPr>
            <p:cNvSpPr txBox="1"/>
            <p:nvPr/>
          </p:nvSpPr>
          <p:spPr>
            <a:xfrm>
              <a:off x="438120" y="454473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27" name="TextBox 26">
              <a:extLst>
                <a:ext uri="{FF2B5EF4-FFF2-40B4-BE49-F238E27FC236}">
                  <a16:creationId xmlns:a16="http://schemas.microsoft.com/office/drawing/2014/main" id="{2F1D3321-0743-4537-AD69-88549EAA431B}"/>
                </a:ext>
              </a:extLst>
            </p:cNvPr>
            <p:cNvSpPr txBox="1"/>
            <p:nvPr/>
          </p:nvSpPr>
          <p:spPr>
            <a:xfrm>
              <a:off x="438120" y="52923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28" name="TextBox 27">
              <a:extLst>
                <a:ext uri="{FF2B5EF4-FFF2-40B4-BE49-F238E27FC236}">
                  <a16:creationId xmlns:a16="http://schemas.microsoft.com/office/drawing/2014/main" id="{0923A70F-D94B-42B2-A4D0-C0D7772D241E}"/>
                </a:ext>
              </a:extLst>
            </p:cNvPr>
            <p:cNvSpPr txBox="1"/>
            <p:nvPr/>
          </p:nvSpPr>
          <p:spPr>
            <a:xfrm>
              <a:off x="438120" y="307375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sp>
          <p:nvSpPr>
            <p:cNvPr id="29" name="TextBox 28">
              <a:extLst>
                <a:ext uri="{FF2B5EF4-FFF2-40B4-BE49-F238E27FC236}">
                  <a16:creationId xmlns:a16="http://schemas.microsoft.com/office/drawing/2014/main" id="{877B4F7B-4D85-4B35-B5EF-DADC65E6C816}"/>
                </a:ext>
              </a:extLst>
            </p:cNvPr>
            <p:cNvSpPr txBox="1"/>
            <p:nvPr/>
          </p:nvSpPr>
          <p:spPr>
            <a:xfrm>
              <a:off x="438120" y="380924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p>
          </p:txBody>
        </p:sp>
        <p:sp>
          <p:nvSpPr>
            <p:cNvPr id="30" name="TextBox 29">
              <a:extLst>
                <a:ext uri="{FF2B5EF4-FFF2-40B4-BE49-F238E27FC236}">
                  <a16:creationId xmlns:a16="http://schemas.microsoft.com/office/drawing/2014/main" id="{F2E24336-FC78-4E9B-B1DA-3A55C2079FC9}"/>
                </a:ext>
              </a:extLst>
            </p:cNvPr>
            <p:cNvSpPr txBox="1"/>
            <p:nvPr/>
          </p:nvSpPr>
          <p:spPr>
            <a:xfrm>
              <a:off x="438120" y="418810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31" name="TextBox 30">
              <a:extLst>
                <a:ext uri="{FF2B5EF4-FFF2-40B4-BE49-F238E27FC236}">
                  <a16:creationId xmlns:a16="http://schemas.microsoft.com/office/drawing/2014/main" id="{4317E75C-21AA-49C4-B285-8897C3E6CB5B}"/>
                </a:ext>
              </a:extLst>
            </p:cNvPr>
            <p:cNvSpPr txBox="1"/>
            <p:nvPr/>
          </p:nvSpPr>
          <p:spPr>
            <a:xfrm>
              <a:off x="321102" y="2335094"/>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32" name="TextBox 31">
              <a:extLst>
                <a:ext uri="{FF2B5EF4-FFF2-40B4-BE49-F238E27FC236}">
                  <a16:creationId xmlns:a16="http://schemas.microsoft.com/office/drawing/2014/main" id="{6E41A56A-CCE7-4D25-B041-BEE9B6573F1D}"/>
                </a:ext>
              </a:extLst>
            </p:cNvPr>
            <p:cNvSpPr txBox="1"/>
            <p:nvPr/>
          </p:nvSpPr>
          <p:spPr>
            <a:xfrm>
              <a:off x="321102" y="1965762"/>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33" name="TextBox 32">
              <a:extLst>
                <a:ext uri="{FF2B5EF4-FFF2-40B4-BE49-F238E27FC236}">
                  <a16:creationId xmlns:a16="http://schemas.microsoft.com/office/drawing/2014/main" id="{D9D4D7E5-843A-4E24-A1BD-3DA4BA95BAE4}"/>
                </a:ext>
              </a:extLst>
            </p:cNvPr>
            <p:cNvSpPr txBox="1"/>
            <p:nvPr/>
          </p:nvSpPr>
          <p:spPr>
            <a:xfrm>
              <a:off x="438120" y="270442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sp>
          <p:nvSpPr>
            <p:cNvPr id="34" name="TextBox 33">
              <a:extLst>
                <a:ext uri="{FF2B5EF4-FFF2-40B4-BE49-F238E27FC236}">
                  <a16:creationId xmlns:a16="http://schemas.microsoft.com/office/drawing/2014/main" id="{6A05F9E5-1455-4ED8-BB91-31F529942AC2}"/>
                </a:ext>
              </a:extLst>
            </p:cNvPr>
            <p:cNvSpPr txBox="1"/>
            <p:nvPr/>
          </p:nvSpPr>
          <p:spPr>
            <a:xfrm>
              <a:off x="321102" y="1233448"/>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13</a:t>
              </a:r>
            </a:p>
          </p:txBody>
        </p:sp>
        <p:sp>
          <p:nvSpPr>
            <p:cNvPr id="35" name="TextBox 34">
              <a:extLst>
                <a:ext uri="{FF2B5EF4-FFF2-40B4-BE49-F238E27FC236}">
                  <a16:creationId xmlns:a16="http://schemas.microsoft.com/office/drawing/2014/main" id="{601564D2-77C5-4462-B9B3-9606E8C5C379}"/>
                </a:ext>
              </a:extLst>
            </p:cNvPr>
            <p:cNvSpPr txBox="1"/>
            <p:nvPr/>
          </p:nvSpPr>
          <p:spPr>
            <a:xfrm>
              <a:off x="321102" y="851416"/>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p:sp>
          <p:nvSpPr>
            <p:cNvPr id="36" name="TextBox 35">
              <a:extLst>
                <a:ext uri="{FF2B5EF4-FFF2-40B4-BE49-F238E27FC236}">
                  <a16:creationId xmlns:a16="http://schemas.microsoft.com/office/drawing/2014/main" id="{7B4A680A-2F70-4C3A-B761-AD1A859F0D1A}"/>
                </a:ext>
              </a:extLst>
            </p:cNvPr>
            <p:cNvSpPr txBox="1"/>
            <p:nvPr/>
          </p:nvSpPr>
          <p:spPr>
            <a:xfrm>
              <a:off x="438120" y="346090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37" name="TextBox 36">
              <a:extLst>
                <a:ext uri="{FF2B5EF4-FFF2-40B4-BE49-F238E27FC236}">
                  <a16:creationId xmlns:a16="http://schemas.microsoft.com/office/drawing/2014/main" id="{E5B550DD-201A-427F-8F00-E5669B05EDC8}"/>
                </a:ext>
              </a:extLst>
            </p:cNvPr>
            <p:cNvSpPr txBox="1"/>
            <p:nvPr/>
          </p:nvSpPr>
          <p:spPr>
            <a:xfrm>
              <a:off x="321102" y="161548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p>
          </p:txBody>
        </p:sp>
        <p:sp>
          <p:nvSpPr>
            <p:cNvPr id="38" name="TextBox 37">
              <a:extLst>
                <a:ext uri="{FF2B5EF4-FFF2-40B4-BE49-F238E27FC236}">
                  <a16:creationId xmlns:a16="http://schemas.microsoft.com/office/drawing/2014/main" id="{C20E1764-7D15-471B-A463-15585A34FE4F}"/>
                </a:ext>
              </a:extLst>
            </p:cNvPr>
            <p:cNvSpPr txBox="1"/>
            <p:nvPr/>
          </p:nvSpPr>
          <p:spPr>
            <a:xfrm>
              <a:off x="438120" y="491406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9" name="TextBox 38">
              <a:extLst>
                <a:ext uri="{FF2B5EF4-FFF2-40B4-BE49-F238E27FC236}">
                  <a16:creationId xmlns:a16="http://schemas.microsoft.com/office/drawing/2014/main" id="{82DDB6E3-2DE2-448F-9B41-A3E1D400A53F}"/>
                </a:ext>
              </a:extLst>
            </p:cNvPr>
            <p:cNvSpPr txBox="1"/>
            <p:nvPr/>
          </p:nvSpPr>
          <p:spPr>
            <a:xfrm>
              <a:off x="321102" y="482084"/>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a:t>
              </a:r>
            </a:p>
          </p:txBody>
        </p:sp>
      </p:grpSp>
      <p:graphicFrame>
        <p:nvGraphicFramePr>
          <p:cNvPr id="41" name="Content Placeholder 6">
            <a:extLst>
              <a:ext uri="{FF2B5EF4-FFF2-40B4-BE49-F238E27FC236}">
                <a16:creationId xmlns:a16="http://schemas.microsoft.com/office/drawing/2014/main" id="{CFEF9FFB-32C3-4790-B262-A43F2C4AAAC5}"/>
              </a:ext>
            </a:extLst>
          </p:cNvPr>
          <p:cNvGraphicFramePr>
            <a:graphicFrameLocks/>
          </p:cNvGraphicFramePr>
          <p:nvPr>
            <p:extLst/>
          </p:nvPr>
        </p:nvGraphicFramePr>
        <p:xfrm>
          <a:off x="6555750" y="685721"/>
          <a:ext cx="5181600" cy="5562600"/>
        </p:xfrm>
        <a:graphic>
          <a:graphicData uri="http://schemas.openxmlformats.org/drawingml/2006/table">
            <a:tbl>
              <a:tblPr bandRow="1">
                <a:tableStyleId>{2D5ABB26-0587-4C30-8999-92F81FD0307C}</a:tableStyleId>
              </a:tblPr>
              <a:tblGrid>
                <a:gridCol w="345440">
                  <a:extLst>
                    <a:ext uri="{9D8B030D-6E8A-4147-A177-3AD203B41FA5}">
                      <a16:colId xmlns:a16="http://schemas.microsoft.com/office/drawing/2014/main" val="4216626154"/>
                    </a:ext>
                  </a:extLst>
                </a:gridCol>
                <a:gridCol w="345440">
                  <a:extLst>
                    <a:ext uri="{9D8B030D-6E8A-4147-A177-3AD203B41FA5}">
                      <a16:colId xmlns:a16="http://schemas.microsoft.com/office/drawing/2014/main" val="704782470"/>
                    </a:ext>
                  </a:extLst>
                </a:gridCol>
                <a:gridCol w="345440">
                  <a:extLst>
                    <a:ext uri="{9D8B030D-6E8A-4147-A177-3AD203B41FA5}">
                      <a16:colId xmlns:a16="http://schemas.microsoft.com/office/drawing/2014/main" val="3874219637"/>
                    </a:ext>
                  </a:extLst>
                </a:gridCol>
                <a:gridCol w="345440">
                  <a:extLst>
                    <a:ext uri="{9D8B030D-6E8A-4147-A177-3AD203B41FA5}">
                      <a16:colId xmlns:a16="http://schemas.microsoft.com/office/drawing/2014/main" val="1809257922"/>
                    </a:ext>
                  </a:extLst>
                </a:gridCol>
                <a:gridCol w="345440">
                  <a:extLst>
                    <a:ext uri="{9D8B030D-6E8A-4147-A177-3AD203B41FA5}">
                      <a16:colId xmlns:a16="http://schemas.microsoft.com/office/drawing/2014/main" val="1310597350"/>
                    </a:ext>
                  </a:extLst>
                </a:gridCol>
                <a:gridCol w="345440">
                  <a:extLst>
                    <a:ext uri="{9D8B030D-6E8A-4147-A177-3AD203B41FA5}">
                      <a16:colId xmlns:a16="http://schemas.microsoft.com/office/drawing/2014/main" val="308047250"/>
                    </a:ext>
                  </a:extLst>
                </a:gridCol>
                <a:gridCol w="345440">
                  <a:extLst>
                    <a:ext uri="{9D8B030D-6E8A-4147-A177-3AD203B41FA5}">
                      <a16:colId xmlns:a16="http://schemas.microsoft.com/office/drawing/2014/main" val="2092057704"/>
                    </a:ext>
                  </a:extLst>
                </a:gridCol>
                <a:gridCol w="345440">
                  <a:extLst>
                    <a:ext uri="{9D8B030D-6E8A-4147-A177-3AD203B41FA5}">
                      <a16:colId xmlns:a16="http://schemas.microsoft.com/office/drawing/2014/main" val="410085733"/>
                    </a:ext>
                  </a:extLst>
                </a:gridCol>
                <a:gridCol w="345440">
                  <a:extLst>
                    <a:ext uri="{9D8B030D-6E8A-4147-A177-3AD203B41FA5}">
                      <a16:colId xmlns:a16="http://schemas.microsoft.com/office/drawing/2014/main" val="3768374816"/>
                    </a:ext>
                  </a:extLst>
                </a:gridCol>
                <a:gridCol w="345440">
                  <a:extLst>
                    <a:ext uri="{9D8B030D-6E8A-4147-A177-3AD203B41FA5}">
                      <a16:colId xmlns:a16="http://schemas.microsoft.com/office/drawing/2014/main" val="2315936077"/>
                    </a:ext>
                  </a:extLst>
                </a:gridCol>
                <a:gridCol w="345440">
                  <a:extLst>
                    <a:ext uri="{9D8B030D-6E8A-4147-A177-3AD203B41FA5}">
                      <a16:colId xmlns:a16="http://schemas.microsoft.com/office/drawing/2014/main" val="2110290332"/>
                    </a:ext>
                  </a:extLst>
                </a:gridCol>
                <a:gridCol w="345440">
                  <a:extLst>
                    <a:ext uri="{9D8B030D-6E8A-4147-A177-3AD203B41FA5}">
                      <a16:colId xmlns:a16="http://schemas.microsoft.com/office/drawing/2014/main" val="154714703"/>
                    </a:ext>
                  </a:extLst>
                </a:gridCol>
                <a:gridCol w="345440">
                  <a:extLst>
                    <a:ext uri="{9D8B030D-6E8A-4147-A177-3AD203B41FA5}">
                      <a16:colId xmlns:a16="http://schemas.microsoft.com/office/drawing/2014/main" val="2841610292"/>
                    </a:ext>
                  </a:extLst>
                </a:gridCol>
                <a:gridCol w="345440">
                  <a:extLst>
                    <a:ext uri="{9D8B030D-6E8A-4147-A177-3AD203B41FA5}">
                      <a16:colId xmlns:a16="http://schemas.microsoft.com/office/drawing/2014/main" val="3360667836"/>
                    </a:ext>
                  </a:extLst>
                </a:gridCol>
                <a:gridCol w="345440">
                  <a:extLst>
                    <a:ext uri="{9D8B030D-6E8A-4147-A177-3AD203B41FA5}">
                      <a16:colId xmlns:a16="http://schemas.microsoft.com/office/drawing/2014/main" val="2765430276"/>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84706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74568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246582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66890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4045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53405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24582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403136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45114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572996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693731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057426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561166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17181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5322428"/>
                  </a:ext>
                </a:extLst>
              </a:tr>
            </a:tbl>
          </a:graphicData>
        </a:graphic>
      </p:graphicFrame>
      <p:grpSp>
        <p:nvGrpSpPr>
          <p:cNvPr id="42" name="Group 41">
            <a:extLst>
              <a:ext uri="{FF2B5EF4-FFF2-40B4-BE49-F238E27FC236}">
                <a16:creationId xmlns:a16="http://schemas.microsoft.com/office/drawing/2014/main" id="{18B7274D-2458-4453-B2BE-5262EBB2015D}"/>
              </a:ext>
            </a:extLst>
          </p:cNvPr>
          <p:cNvGrpSpPr/>
          <p:nvPr/>
        </p:nvGrpSpPr>
        <p:grpSpPr>
          <a:xfrm>
            <a:off x="6755775" y="6248321"/>
            <a:ext cx="5190927" cy="369332"/>
            <a:chOff x="942975" y="6229350"/>
            <a:chExt cx="5190927" cy="369332"/>
          </a:xfrm>
        </p:grpSpPr>
        <p:sp>
          <p:nvSpPr>
            <p:cNvPr id="43" name="TextBox 42">
              <a:extLst>
                <a:ext uri="{FF2B5EF4-FFF2-40B4-BE49-F238E27FC236}">
                  <a16:creationId xmlns:a16="http://schemas.microsoft.com/office/drawing/2014/main" id="{2FAF9C20-9FD2-4A5D-A7E6-98F5AC3518A1}"/>
                </a:ext>
              </a:extLst>
            </p:cNvPr>
            <p:cNvSpPr txBox="1"/>
            <p:nvPr/>
          </p:nvSpPr>
          <p:spPr>
            <a:xfrm>
              <a:off x="94297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4" name="TextBox 43">
              <a:extLst>
                <a:ext uri="{FF2B5EF4-FFF2-40B4-BE49-F238E27FC236}">
                  <a16:creationId xmlns:a16="http://schemas.microsoft.com/office/drawing/2014/main" id="{2CC8861C-ECE4-4A09-8D7D-43A2734457E6}"/>
                </a:ext>
              </a:extLst>
            </p:cNvPr>
            <p:cNvSpPr txBox="1"/>
            <p:nvPr/>
          </p:nvSpPr>
          <p:spPr>
            <a:xfrm>
              <a:off x="1985229"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45" name="TextBox 44">
              <a:extLst>
                <a:ext uri="{FF2B5EF4-FFF2-40B4-BE49-F238E27FC236}">
                  <a16:creationId xmlns:a16="http://schemas.microsoft.com/office/drawing/2014/main" id="{BAA83B18-3017-4A32-AA63-DEEC22ADAFA4}"/>
                </a:ext>
              </a:extLst>
            </p:cNvPr>
            <p:cNvSpPr txBox="1"/>
            <p:nvPr/>
          </p:nvSpPr>
          <p:spPr>
            <a:xfrm>
              <a:off x="1289080"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46" name="TextBox 45">
              <a:extLst>
                <a:ext uri="{FF2B5EF4-FFF2-40B4-BE49-F238E27FC236}">
                  <a16:creationId xmlns:a16="http://schemas.microsoft.com/office/drawing/2014/main" id="{4F4FD529-C280-45D5-835B-267AD588888F}"/>
                </a:ext>
              </a:extLst>
            </p:cNvPr>
            <p:cNvSpPr txBox="1"/>
            <p:nvPr/>
          </p:nvSpPr>
          <p:spPr>
            <a:xfrm>
              <a:off x="3351197"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sp>
          <p:nvSpPr>
            <p:cNvPr id="47" name="TextBox 46">
              <a:extLst>
                <a:ext uri="{FF2B5EF4-FFF2-40B4-BE49-F238E27FC236}">
                  <a16:creationId xmlns:a16="http://schemas.microsoft.com/office/drawing/2014/main" id="{7ED5FF77-DB91-4D88-BF47-E159BDDFEF42}"/>
                </a:ext>
              </a:extLst>
            </p:cNvPr>
            <p:cNvSpPr txBox="1"/>
            <p:nvPr/>
          </p:nvSpPr>
          <p:spPr>
            <a:xfrm>
              <a:off x="2671373"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p>
          </p:txBody>
        </p:sp>
        <p:sp>
          <p:nvSpPr>
            <p:cNvPr id="48" name="TextBox 47">
              <a:extLst>
                <a:ext uri="{FF2B5EF4-FFF2-40B4-BE49-F238E27FC236}">
                  <a16:creationId xmlns:a16="http://schemas.microsoft.com/office/drawing/2014/main" id="{ABFC7AA6-577C-4FDF-BBED-8F6F7C7228AE}"/>
                </a:ext>
              </a:extLst>
            </p:cNvPr>
            <p:cNvSpPr txBox="1"/>
            <p:nvPr/>
          </p:nvSpPr>
          <p:spPr>
            <a:xfrm>
              <a:off x="2317002"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49" name="TextBox 48">
              <a:extLst>
                <a:ext uri="{FF2B5EF4-FFF2-40B4-BE49-F238E27FC236}">
                  <a16:creationId xmlns:a16="http://schemas.microsoft.com/office/drawing/2014/main" id="{FCD556B2-E608-4573-B3D9-D4691896A24A}"/>
                </a:ext>
              </a:extLst>
            </p:cNvPr>
            <p:cNvSpPr txBox="1"/>
            <p:nvPr/>
          </p:nvSpPr>
          <p:spPr>
            <a:xfrm>
              <a:off x="3992906"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50" name="TextBox 49">
              <a:extLst>
                <a:ext uri="{FF2B5EF4-FFF2-40B4-BE49-F238E27FC236}">
                  <a16:creationId xmlns:a16="http://schemas.microsoft.com/office/drawing/2014/main" id="{0DC130E1-BFD7-4D72-AF3F-DA0A95806E3C}"/>
                </a:ext>
              </a:extLst>
            </p:cNvPr>
            <p:cNvSpPr txBox="1"/>
            <p:nvPr/>
          </p:nvSpPr>
          <p:spPr>
            <a:xfrm>
              <a:off x="4326243"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51" name="TextBox 50">
              <a:extLst>
                <a:ext uri="{FF2B5EF4-FFF2-40B4-BE49-F238E27FC236}">
                  <a16:creationId xmlns:a16="http://schemas.microsoft.com/office/drawing/2014/main" id="{447F4EEE-338D-4743-A310-9964214BD551}"/>
                </a:ext>
              </a:extLst>
            </p:cNvPr>
            <p:cNvSpPr txBox="1"/>
            <p:nvPr/>
          </p:nvSpPr>
          <p:spPr>
            <a:xfrm>
              <a:off x="369569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sp>
          <p:nvSpPr>
            <p:cNvPr id="52" name="TextBox 51">
              <a:extLst>
                <a:ext uri="{FF2B5EF4-FFF2-40B4-BE49-F238E27FC236}">
                  <a16:creationId xmlns:a16="http://schemas.microsoft.com/office/drawing/2014/main" id="{9E38FA55-3AC8-43B5-A94E-5E8DEF610137}"/>
                </a:ext>
              </a:extLst>
            </p:cNvPr>
            <p:cNvSpPr txBox="1"/>
            <p:nvPr/>
          </p:nvSpPr>
          <p:spPr>
            <a:xfrm>
              <a:off x="5026513"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13</a:t>
              </a:r>
            </a:p>
          </p:txBody>
        </p:sp>
        <p:sp>
          <p:nvSpPr>
            <p:cNvPr id="53" name="TextBox 52">
              <a:extLst>
                <a:ext uri="{FF2B5EF4-FFF2-40B4-BE49-F238E27FC236}">
                  <a16:creationId xmlns:a16="http://schemas.microsoft.com/office/drawing/2014/main" id="{8C55DDFE-D748-473E-B448-F80E49BF3088}"/>
                </a:ext>
              </a:extLst>
            </p:cNvPr>
            <p:cNvSpPr txBox="1"/>
            <p:nvPr/>
          </p:nvSpPr>
          <p:spPr>
            <a:xfrm>
              <a:off x="5359159"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p:sp>
          <p:nvSpPr>
            <p:cNvPr id="54" name="TextBox 53">
              <a:extLst>
                <a:ext uri="{FF2B5EF4-FFF2-40B4-BE49-F238E27FC236}">
                  <a16:creationId xmlns:a16="http://schemas.microsoft.com/office/drawing/2014/main" id="{85B6B92E-EB12-4D89-A637-EFD8EDDE4F91}"/>
                </a:ext>
              </a:extLst>
            </p:cNvPr>
            <p:cNvSpPr txBox="1"/>
            <p:nvPr/>
          </p:nvSpPr>
          <p:spPr>
            <a:xfrm>
              <a:off x="3017775"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55" name="TextBox 54">
              <a:extLst>
                <a:ext uri="{FF2B5EF4-FFF2-40B4-BE49-F238E27FC236}">
                  <a16:creationId xmlns:a16="http://schemas.microsoft.com/office/drawing/2014/main" id="{4D8C225B-BF69-444A-BBF0-6FE253FC3D42}"/>
                </a:ext>
              </a:extLst>
            </p:cNvPr>
            <p:cNvSpPr txBox="1"/>
            <p:nvPr/>
          </p:nvSpPr>
          <p:spPr>
            <a:xfrm>
              <a:off x="4687629"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p>
          </p:txBody>
        </p:sp>
        <p:sp>
          <p:nvSpPr>
            <p:cNvPr id="56" name="TextBox 55">
              <a:extLst>
                <a:ext uri="{FF2B5EF4-FFF2-40B4-BE49-F238E27FC236}">
                  <a16:creationId xmlns:a16="http://schemas.microsoft.com/office/drawing/2014/main" id="{1980782F-BE35-473E-BF92-623C56BF8F4F}"/>
                </a:ext>
              </a:extLst>
            </p:cNvPr>
            <p:cNvSpPr txBox="1"/>
            <p:nvPr/>
          </p:nvSpPr>
          <p:spPr>
            <a:xfrm>
              <a:off x="1639948" y="62293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57" name="TextBox 56">
              <a:extLst>
                <a:ext uri="{FF2B5EF4-FFF2-40B4-BE49-F238E27FC236}">
                  <a16:creationId xmlns:a16="http://schemas.microsoft.com/office/drawing/2014/main" id="{4CF04098-9A4D-4483-B51C-B2E46441CD7D}"/>
                </a:ext>
              </a:extLst>
            </p:cNvPr>
            <p:cNvSpPr txBox="1"/>
            <p:nvPr/>
          </p:nvSpPr>
          <p:spPr>
            <a:xfrm>
              <a:off x="5715198" y="622935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a:t>
              </a:r>
            </a:p>
          </p:txBody>
        </p:sp>
      </p:grpSp>
      <p:grpSp>
        <p:nvGrpSpPr>
          <p:cNvPr id="58" name="Group 57">
            <a:extLst>
              <a:ext uri="{FF2B5EF4-FFF2-40B4-BE49-F238E27FC236}">
                <a16:creationId xmlns:a16="http://schemas.microsoft.com/office/drawing/2014/main" id="{5D19D2D8-9B79-4F14-9EE7-6EA0615F4C0B}"/>
              </a:ext>
            </a:extLst>
          </p:cNvPr>
          <p:cNvGrpSpPr/>
          <p:nvPr/>
        </p:nvGrpSpPr>
        <p:grpSpPr>
          <a:xfrm>
            <a:off x="6133902" y="501055"/>
            <a:ext cx="418704" cy="5557798"/>
            <a:chOff x="321102" y="482084"/>
            <a:chExt cx="418704" cy="5557798"/>
          </a:xfrm>
        </p:grpSpPr>
        <p:sp>
          <p:nvSpPr>
            <p:cNvPr id="59" name="TextBox 58">
              <a:extLst>
                <a:ext uri="{FF2B5EF4-FFF2-40B4-BE49-F238E27FC236}">
                  <a16:creationId xmlns:a16="http://schemas.microsoft.com/office/drawing/2014/main" id="{453D0026-E85D-4D1C-9B07-D055EE8C142E}"/>
                </a:ext>
              </a:extLst>
            </p:cNvPr>
            <p:cNvSpPr txBox="1"/>
            <p:nvPr/>
          </p:nvSpPr>
          <p:spPr>
            <a:xfrm>
              <a:off x="438120" y="56705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D65798D-F6B2-4500-B65B-E80FE1E024B6}"/>
                </a:ext>
              </a:extLst>
            </p:cNvPr>
            <p:cNvSpPr txBox="1"/>
            <p:nvPr/>
          </p:nvSpPr>
          <p:spPr>
            <a:xfrm>
              <a:off x="438120" y="454473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61" name="TextBox 60">
              <a:extLst>
                <a:ext uri="{FF2B5EF4-FFF2-40B4-BE49-F238E27FC236}">
                  <a16:creationId xmlns:a16="http://schemas.microsoft.com/office/drawing/2014/main" id="{02CB2B82-37F0-4CF6-A5C6-EF70AE50788B}"/>
                </a:ext>
              </a:extLst>
            </p:cNvPr>
            <p:cNvSpPr txBox="1"/>
            <p:nvPr/>
          </p:nvSpPr>
          <p:spPr>
            <a:xfrm>
              <a:off x="438120" y="52923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62" name="TextBox 61">
              <a:extLst>
                <a:ext uri="{FF2B5EF4-FFF2-40B4-BE49-F238E27FC236}">
                  <a16:creationId xmlns:a16="http://schemas.microsoft.com/office/drawing/2014/main" id="{D4058EF3-556F-4B4E-8B88-5F1D9D3BB666}"/>
                </a:ext>
              </a:extLst>
            </p:cNvPr>
            <p:cNvSpPr txBox="1"/>
            <p:nvPr/>
          </p:nvSpPr>
          <p:spPr>
            <a:xfrm>
              <a:off x="438120" y="307375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sp>
          <p:nvSpPr>
            <p:cNvPr id="63" name="TextBox 62">
              <a:extLst>
                <a:ext uri="{FF2B5EF4-FFF2-40B4-BE49-F238E27FC236}">
                  <a16:creationId xmlns:a16="http://schemas.microsoft.com/office/drawing/2014/main" id="{1D90C3A3-2864-428E-8426-D8DC63EF27A3}"/>
                </a:ext>
              </a:extLst>
            </p:cNvPr>
            <p:cNvSpPr txBox="1"/>
            <p:nvPr/>
          </p:nvSpPr>
          <p:spPr>
            <a:xfrm>
              <a:off x="438120" y="380924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p>
          </p:txBody>
        </p:sp>
        <p:sp>
          <p:nvSpPr>
            <p:cNvPr id="64" name="TextBox 63">
              <a:extLst>
                <a:ext uri="{FF2B5EF4-FFF2-40B4-BE49-F238E27FC236}">
                  <a16:creationId xmlns:a16="http://schemas.microsoft.com/office/drawing/2014/main" id="{6B9E6413-49D2-46F7-BF98-991703B26669}"/>
                </a:ext>
              </a:extLst>
            </p:cNvPr>
            <p:cNvSpPr txBox="1"/>
            <p:nvPr/>
          </p:nvSpPr>
          <p:spPr>
            <a:xfrm>
              <a:off x="438120" y="418810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65" name="TextBox 64">
              <a:extLst>
                <a:ext uri="{FF2B5EF4-FFF2-40B4-BE49-F238E27FC236}">
                  <a16:creationId xmlns:a16="http://schemas.microsoft.com/office/drawing/2014/main" id="{D970B352-6C99-42D2-943E-533A902A21E1}"/>
                </a:ext>
              </a:extLst>
            </p:cNvPr>
            <p:cNvSpPr txBox="1"/>
            <p:nvPr/>
          </p:nvSpPr>
          <p:spPr>
            <a:xfrm>
              <a:off x="321102" y="2335094"/>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66" name="TextBox 65">
              <a:extLst>
                <a:ext uri="{FF2B5EF4-FFF2-40B4-BE49-F238E27FC236}">
                  <a16:creationId xmlns:a16="http://schemas.microsoft.com/office/drawing/2014/main" id="{2531D916-8896-4F35-A979-560B53AA7286}"/>
                </a:ext>
              </a:extLst>
            </p:cNvPr>
            <p:cNvSpPr txBox="1"/>
            <p:nvPr/>
          </p:nvSpPr>
          <p:spPr>
            <a:xfrm>
              <a:off x="321102" y="1965762"/>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67" name="TextBox 66">
              <a:extLst>
                <a:ext uri="{FF2B5EF4-FFF2-40B4-BE49-F238E27FC236}">
                  <a16:creationId xmlns:a16="http://schemas.microsoft.com/office/drawing/2014/main" id="{04981381-CA0F-4D12-8FC8-238EBA12B382}"/>
                </a:ext>
              </a:extLst>
            </p:cNvPr>
            <p:cNvSpPr txBox="1"/>
            <p:nvPr/>
          </p:nvSpPr>
          <p:spPr>
            <a:xfrm>
              <a:off x="438120" y="270442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sp>
          <p:nvSpPr>
            <p:cNvPr id="68" name="TextBox 67">
              <a:extLst>
                <a:ext uri="{FF2B5EF4-FFF2-40B4-BE49-F238E27FC236}">
                  <a16:creationId xmlns:a16="http://schemas.microsoft.com/office/drawing/2014/main" id="{A3890B26-7D04-4708-9094-997B654BA7D6}"/>
                </a:ext>
              </a:extLst>
            </p:cNvPr>
            <p:cNvSpPr txBox="1"/>
            <p:nvPr/>
          </p:nvSpPr>
          <p:spPr>
            <a:xfrm>
              <a:off x="321102" y="1233448"/>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13</a:t>
              </a:r>
            </a:p>
          </p:txBody>
        </p:sp>
        <p:sp>
          <p:nvSpPr>
            <p:cNvPr id="69" name="TextBox 68">
              <a:extLst>
                <a:ext uri="{FF2B5EF4-FFF2-40B4-BE49-F238E27FC236}">
                  <a16:creationId xmlns:a16="http://schemas.microsoft.com/office/drawing/2014/main" id="{2B4662ED-F86F-468B-8774-5123D2C47DAB}"/>
                </a:ext>
              </a:extLst>
            </p:cNvPr>
            <p:cNvSpPr txBox="1"/>
            <p:nvPr/>
          </p:nvSpPr>
          <p:spPr>
            <a:xfrm>
              <a:off x="321102" y="851416"/>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p:sp>
          <p:nvSpPr>
            <p:cNvPr id="70" name="TextBox 69">
              <a:extLst>
                <a:ext uri="{FF2B5EF4-FFF2-40B4-BE49-F238E27FC236}">
                  <a16:creationId xmlns:a16="http://schemas.microsoft.com/office/drawing/2014/main" id="{86033AC2-A63D-4F92-BAFF-FCB7808D633C}"/>
                </a:ext>
              </a:extLst>
            </p:cNvPr>
            <p:cNvSpPr txBox="1"/>
            <p:nvPr/>
          </p:nvSpPr>
          <p:spPr>
            <a:xfrm>
              <a:off x="438120" y="346090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71" name="TextBox 70">
              <a:extLst>
                <a:ext uri="{FF2B5EF4-FFF2-40B4-BE49-F238E27FC236}">
                  <a16:creationId xmlns:a16="http://schemas.microsoft.com/office/drawing/2014/main" id="{EBEF6258-690B-4D8A-8BA8-00CA93206DAB}"/>
                </a:ext>
              </a:extLst>
            </p:cNvPr>
            <p:cNvSpPr txBox="1"/>
            <p:nvPr/>
          </p:nvSpPr>
          <p:spPr>
            <a:xfrm>
              <a:off x="321102" y="1615480"/>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p>
          </p:txBody>
        </p:sp>
        <p:sp>
          <p:nvSpPr>
            <p:cNvPr id="72" name="TextBox 71">
              <a:extLst>
                <a:ext uri="{FF2B5EF4-FFF2-40B4-BE49-F238E27FC236}">
                  <a16:creationId xmlns:a16="http://schemas.microsoft.com/office/drawing/2014/main" id="{322FAF62-0A8D-4F7E-9339-2D8E6B616B7B}"/>
                </a:ext>
              </a:extLst>
            </p:cNvPr>
            <p:cNvSpPr txBox="1"/>
            <p:nvPr/>
          </p:nvSpPr>
          <p:spPr>
            <a:xfrm>
              <a:off x="438120" y="491406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73" name="TextBox 72">
              <a:extLst>
                <a:ext uri="{FF2B5EF4-FFF2-40B4-BE49-F238E27FC236}">
                  <a16:creationId xmlns:a16="http://schemas.microsoft.com/office/drawing/2014/main" id="{3284A3B6-4686-4B9B-93F1-B6074EC7B8F0}"/>
                </a:ext>
              </a:extLst>
            </p:cNvPr>
            <p:cNvSpPr txBox="1"/>
            <p:nvPr/>
          </p:nvSpPr>
          <p:spPr>
            <a:xfrm>
              <a:off x="321102" y="482084"/>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a:t>
              </a:r>
            </a:p>
          </p:txBody>
        </p:sp>
      </p:grpSp>
      <p:sp>
        <p:nvSpPr>
          <p:cNvPr id="2" name="Slide Number Placeholder 1">
            <a:extLst>
              <a:ext uri="{FF2B5EF4-FFF2-40B4-BE49-F238E27FC236}">
                <a16:creationId xmlns:a16="http://schemas.microsoft.com/office/drawing/2014/main" id="{8B0BD8FF-0DD0-4EDD-BDD8-B989CFC6C13E}"/>
              </a:ext>
            </a:extLst>
          </p:cNvPr>
          <p:cNvSpPr>
            <a:spLocks noGrp="1"/>
          </p:cNvSpPr>
          <p:nvPr>
            <p:ph type="sldNum" sz="quarter" idx="12"/>
          </p:nvPr>
        </p:nvSpPr>
        <p:spPr/>
        <p:txBody>
          <a:bodyPr/>
          <a:lstStyle/>
          <a:p>
            <a:fld id="{4D62F4FE-0BD0-4083-A415-286332FFA9CA}" type="slidenum">
              <a:rPr lang="en-US" smtClean="0"/>
              <a:t>23</a:t>
            </a:fld>
            <a:endParaRPr lang="en-US"/>
          </a:p>
        </p:txBody>
      </p:sp>
    </p:spTree>
    <p:extLst>
      <p:ext uri="{BB962C8B-B14F-4D97-AF65-F5344CB8AC3E}">
        <p14:creationId xmlns:p14="http://schemas.microsoft.com/office/powerpoint/2010/main" val="289759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4F6C-19AD-47C6-8A25-A6D977CF854D}"/>
              </a:ext>
            </a:extLst>
          </p:cNvPr>
          <p:cNvSpPr>
            <a:spLocks noGrp="1"/>
          </p:cNvSpPr>
          <p:nvPr>
            <p:ph type="title"/>
          </p:nvPr>
        </p:nvSpPr>
        <p:spPr/>
        <p:txBody>
          <a:bodyPr/>
          <a:lstStyle/>
          <a:p>
            <a:r>
              <a:rPr lang="en-US" dirty="0"/>
              <a:t>Learner outcomes</a:t>
            </a:r>
          </a:p>
        </p:txBody>
      </p:sp>
      <p:sp>
        <p:nvSpPr>
          <p:cNvPr id="3" name="Content Placeholder 2">
            <a:extLst>
              <a:ext uri="{FF2B5EF4-FFF2-40B4-BE49-F238E27FC236}">
                <a16:creationId xmlns:a16="http://schemas.microsoft.com/office/drawing/2014/main" id="{63994F29-B2D5-424B-B477-06623290235A}"/>
              </a:ext>
            </a:extLst>
          </p:cNvPr>
          <p:cNvSpPr>
            <a:spLocks noGrp="1"/>
          </p:cNvSpPr>
          <p:nvPr>
            <p:ph idx="1"/>
          </p:nvPr>
        </p:nvSpPr>
        <p:spPr/>
        <p:txBody>
          <a:bodyPr>
            <a:normAutofit fontScale="92500" lnSpcReduction="20000"/>
          </a:bodyPr>
          <a:lstStyle/>
          <a:p>
            <a:r>
              <a:rPr lang="en-US" dirty="0"/>
              <a:t>Investigate the relationship between two numerical variables graphically (e.g. scatter diagrams)</a:t>
            </a:r>
          </a:p>
          <a:p>
            <a:r>
              <a:rPr lang="en-US" dirty="0"/>
              <a:t>Verify assumptions under regression analysis (visually and numerically)</a:t>
            </a:r>
          </a:p>
          <a:p>
            <a:r>
              <a:rPr lang="en-US" dirty="0"/>
              <a:t>Use linear regression to fit a line to the observations</a:t>
            </a:r>
          </a:p>
          <a:p>
            <a:r>
              <a:rPr lang="en-US" dirty="0"/>
              <a:t>Define parameters of interest and hypotheses using words and/or notations</a:t>
            </a:r>
          </a:p>
          <a:p>
            <a:r>
              <a:rPr lang="en-US" dirty="0"/>
              <a:t>Use statistical software to verify the model </a:t>
            </a:r>
          </a:p>
          <a:p>
            <a:r>
              <a:rPr lang="en-US" dirty="0"/>
              <a:t>Calculate, and interpret parameters such as slope and coefficient of determination</a:t>
            </a:r>
          </a:p>
          <a:p>
            <a:r>
              <a:rPr lang="en-US" dirty="0"/>
              <a:t>Summarize the model fitting</a:t>
            </a:r>
          </a:p>
        </p:txBody>
      </p:sp>
      <p:sp>
        <p:nvSpPr>
          <p:cNvPr id="4" name="Slide Number Placeholder 3">
            <a:extLst>
              <a:ext uri="{FF2B5EF4-FFF2-40B4-BE49-F238E27FC236}">
                <a16:creationId xmlns:a16="http://schemas.microsoft.com/office/drawing/2014/main" id="{840FDBB0-8279-4974-8F08-C777E269327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0948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A788-42A8-4675-9D98-EBB5941B3FD3}"/>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C439D360-6027-45FC-808A-63D15C79BF08}"/>
              </a:ext>
            </a:extLst>
          </p:cNvPr>
          <p:cNvSpPr>
            <a:spLocks noGrp="1"/>
          </p:cNvSpPr>
          <p:nvPr>
            <p:ph idx="1"/>
          </p:nvPr>
        </p:nvSpPr>
        <p:spPr/>
        <p:txBody>
          <a:bodyPr>
            <a:normAutofit/>
          </a:bodyPr>
          <a:lstStyle/>
          <a:p>
            <a:r>
              <a:rPr lang="en-US" dirty="0"/>
              <a:t>1. James, G., Witten, D., Hastie, T., and </a:t>
            </a:r>
            <a:r>
              <a:rPr lang="en-US" dirty="0" err="1"/>
              <a:t>Tibshirani</a:t>
            </a:r>
            <a:r>
              <a:rPr lang="en-US" dirty="0"/>
              <a:t>, R. (2013). An Introduction to Statistical Learning with Applications in R. Springer. (pp. 59-68, 109-110). Retrieved from: http://www-bcf.usc.edu/~gareth/ISL/ISLR%20Fourth%20Printing.pdf</a:t>
            </a:r>
          </a:p>
          <a:p>
            <a:r>
              <a:rPr lang="en-US" dirty="0"/>
              <a:t>2. Stowell, S. (2014). Using R for Statistics. </a:t>
            </a:r>
            <a:r>
              <a:rPr lang="en-US" dirty="0" err="1"/>
              <a:t>Apress</a:t>
            </a:r>
            <a:r>
              <a:rPr lang="en-US" dirty="0"/>
              <a:t> Publication. (Safari Books Online via Regis library’s Books). Chapter 11 titled, “Regression and General Linear Models.”</a:t>
            </a:r>
          </a:p>
        </p:txBody>
      </p:sp>
      <p:sp>
        <p:nvSpPr>
          <p:cNvPr id="4" name="Slide Number Placeholder 3">
            <a:extLst>
              <a:ext uri="{FF2B5EF4-FFF2-40B4-BE49-F238E27FC236}">
                <a16:creationId xmlns:a16="http://schemas.microsoft.com/office/drawing/2014/main" id="{15D62B43-DF3C-4B14-B965-C5CD509D1A64}"/>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8287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FA2191-D4ED-477A-B5FA-8A84CCCE8FA6}"/>
              </a:ext>
            </a:extLst>
          </p:cNvPr>
          <p:cNvPicPr>
            <a:picLocks noGrp="1" noChangeAspect="1"/>
          </p:cNvPicPr>
          <p:nvPr>
            <p:ph idx="1"/>
          </p:nvPr>
        </p:nvPicPr>
        <p:blipFill>
          <a:blip r:embed="rId2"/>
          <a:stretch>
            <a:fillRect/>
          </a:stretch>
        </p:blipFill>
        <p:spPr>
          <a:xfrm>
            <a:off x="3524250" y="728930"/>
            <a:ext cx="4289589" cy="5228957"/>
          </a:xfrm>
          <a:prstGeom prst="rect">
            <a:avLst/>
          </a:prstGeom>
        </p:spPr>
      </p:pic>
      <p:sp>
        <p:nvSpPr>
          <p:cNvPr id="4" name="Slide Number Placeholder 3">
            <a:extLst>
              <a:ext uri="{FF2B5EF4-FFF2-40B4-BE49-F238E27FC236}">
                <a16:creationId xmlns:a16="http://schemas.microsoft.com/office/drawing/2014/main" id="{34038C59-FDAC-48AA-A66B-B3377BB03C5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Oval 5">
            <a:extLst>
              <a:ext uri="{FF2B5EF4-FFF2-40B4-BE49-F238E27FC236}">
                <a16:creationId xmlns:a16="http://schemas.microsoft.com/office/drawing/2014/main" id="{98F662EA-449A-48DE-BEAC-1BCB2915D3B1}"/>
              </a:ext>
            </a:extLst>
          </p:cNvPr>
          <p:cNvSpPr/>
          <p:nvPr/>
        </p:nvSpPr>
        <p:spPr>
          <a:xfrm>
            <a:off x="4667250" y="3028950"/>
            <a:ext cx="1028700" cy="14785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28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7DC3-9784-4CD7-8C79-FBDEC1C6383F}"/>
              </a:ext>
            </a:extLst>
          </p:cNvPr>
          <p:cNvSpPr>
            <a:spLocks noGrp="1"/>
          </p:cNvSpPr>
          <p:nvPr>
            <p:ph type="title"/>
          </p:nvPr>
        </p:nvSpPr>
        <p:spPr/>
        <p:txBody>
          <a:bodyPr/>
          <a:lstStyle/>
          <a:p>
            <a:r>
              <a:rPr lang="en-US" dirty="0"/>
              <a:t>Simple linear regression</a:t>
            </a:r>
          </a:p>
        </p:txBody>
      </p:sp>
      <p:sp>
        <p:nvSpPr>
          <p:cNvPr id="3" name="Content Placeholder 2">
            <a:extLst>
              <a:ext uri="{FF2B5EF4-FFF2-40B4-BE49-F238E27FC236}">
                <a16:creationId xmlns:a16="http://schemas.microsoft.com/office/drawing/2014/main" id="{A586286B-D887-4BAA-B270-416AA90D5AC8}"/>
              </a:ext>
            </a:extLst>
          </p:cNvPr>
          <p:cNvSpPr>
            <a:spLocks noGrp="1"/>
          </p:cNvSpPr>
          <p:nvPr>
            <p:ph idx="1"/>
          </p:nvPr>
        </p:nvSpPr>
        <p:spPr/>
        <p:txBody>
          <a:bodyPr>
            <a:normAutofit lnSpcReduction="10000"/>
          </a:bodyPr>
          <a:lstStyle/>
          <a:p>
            <a:r>
              <a:rPr lang="en-US" dirty="0"/>
              <a:t>Model is a first degree polynomial in the form y = mx + b</a:t>
            </a:r>
          </a:p>
          <a:p>
            <a:pPr lvl="1"/>
            <a:r>
              <a:rPr lang="en-US" dirty="0"/>
              <a:t>m = slope</a:t>
            </a:r>
          </a:p>
          <a:p>
            <a:pPr lvl="1"/>
            <a:r>
              <a:rPr lang="en-US" dirty="0"/>
              <a:t>b =y-intercept</a:t>
            </a:r>
          </a:p>
          <a:p>
            <a:r>
              <a:rPr lang="en-US" dirty="0"/>
              <a:t>Single predictor or independent variable</a:t>
            </a:r>
          </a:p>
          <a:p>
            <a:r>
              <a:rPr lang="en-US" dirty="0"/>
              <a:t>Single response or dependent variable</a:t>
            </a:r>
          </a:p>
          <a:p>
            <a:r>
              <a:rPr lang="en-US" dirty="0"/>
              <a:t>Deterministic model</a:t>
            </a:r>
          </a:p>
          <a:p>
            <a:r>
              <a:rPr lang="en-US" dirty="0"/>
              <a:t>Probabilistic model</a:t>
            </a:r>
          </a:p>
        </p:txBody>
      </p:sp>
      <p:sp>
        <p:nvSpPr>
          <p:cNvPr id="4" name="Slide Number Placeholder 3">
            <a:extLst>
              <a:ext uri="{FF2B5EF4-FFF2-40B4-BE49-F238E27FC236}">
                <a16:creationId xmlns:a16="http://schemas.microsoft.com/office/drawing/2014/main" id="{8552D796-E937-4553-B760-4D0D6DD2CE69}"/>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91133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4E31-0EC1-468E-B1FC-15F337D17238}"/>
              </a:ext>
            </a:extLst>
          </p:cNvPr>
          <p:cNvSpPr>
            <a:spLocks noGrp="1"/>
          </p:cNvSpPr>
          <p:nvPr>
            <p:ph type="title"/>
          </p:nvPr>
        </p:nvSpPr>
        <p:spPr/>
        <p:txBody>
          <a:bodyPr/>
          <a:lstStyle/>
          <a:p>
            <a:r>
              <a:rPr lang="en-US" dirty="0"/>
              <a:t>Simple linear regression plot</a:t>
            </a:r>
          </a:p>
        </p:txBody>
      </p:sp>
      <p:pic>
        <p:nvPicPr>
          <p:cNvPr id="8" name="Content Placeholder 7">
            <a:extLst>
              <a:ext uri="{FF2B5EF4-FFF2-40B4-BE49-F238E27FC236}">
                <a16:creationId xmlns:a16="http://schemas.microsoft.com/office/drawing/2014/main" id="{FD19D7F2-8518-4E90-A963-B29459B4865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067051" y="2362908"/>
            <a:ext cx="4984750" cy="3287587"/>
          </a:xfrm>
        </p:spPr>
      </p:pic>
      <p:sp>
        <p:nvSpPr>
          <p:cNvPr id="9" name="Rectangle 8">
            <a:extLst>
              <a:ext uri="{FF2B5EF4-FFF2-40B4-BE49-F238E27FC236}">
                <a16:creationId xmlns:a16="http://schemas.microsoft.com/office/drawing/2014/main" id="{B196C385-DE35-490F-87D8-DFB6A4992A05}"/>
              </a:ext>
            </a:extLst>
          </p:cNvPr>
          <p:cNvSpPr/>
          <p:nvPr/>
        </p:nvSpPr>
        <p:spPr>
          <a:xfrm>
            <a:off x="1182688" y="5916316"/>
            <a:ext cx="9294812" cy="369332"/>
          </a:xfrm>
          <a:prstGeom prst="rect">
            <a:avLst/>
          </a:prstGeom>
        </p:spPr>
        <p:txBody>
          <a:bodyPr wrap="square">
            <a:spAutoFit/>
          </a:bodyPr>
          <a:lstStyle/>
          <a:p>
            <a:r>
              <a:rPr lang="en-US" dirty="0"/>
              <a:t>https://en.wikipedia.org/wiki/Simple_linear_regression#/media/File:Linear_regression.svg</a:t>
            </a:r>
          </a:p>
        </p:txBody>
      </p:sp>
      <p:sp>
        <p:nvSpPr>
          <p:cNvPr id="3" name="Slide Number Placeholder 2">
            <a:extLst>
              <a:ext uri="{FF2B5EF4-FFF2-40B4-BE49-F238E27FC236}">
                <a16:creationId xmlns:a16="http://schemas.microsoft.com/office/drawing/2014/main" id="{F9EF5D74-A8F4-4B7F-87D5-F79861049DE8}"/>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31837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D537-32DA-45CD-B788-30702BF3876B}"/>
              </a:ext>
            </a:extLst>
          </p:cNvPr>
          <p:cNvSpPr>
            <a:spLocks noGrp="1"/>
          </p:cNvSpPr>
          <p:nvPr>
            <p:ph type="title"/>
          </p:nvPr>
        </p:nvSpPr>
        <p:spPr/>
        <p:txBody>
          <a:bodyPr/>
          <a:lstStyle/>
          <a:p>
            <a:r>
              <a:rPr lang="en-US" dirty="0"/>
              <a:t>Best-fit regression</a:t>
            </a:r>
          </a:p>
        </p:txBody>
      </p:sp>
      <p:sp>
        <p:nvSpPr>
          <p:cNvPr id="3" name="Content Placeholder 2">
            <a:extLst>
              <a:ext uri="{FF2B5EF4-FFF2-40B4-BE49-F238E27FC236}">
                <a16:creationId xmlns:a16="http://schemas.microsoft.com/office/drawing/2014/main" id="{334501D0-6594-4639-8386-1474FFC177E0}"/>
              </a:ext>
            </a:extLst>
          </p:cNvPr>
          <p:cNvSpPr>
            <a:spLocks noGrp="1"/>
          </p:cNvSpPr>
          <p:nvPr>
            <p:ph idx="1"/>
          </p:nvPr>
        </p:nvSpPr>
        <p:spPr/>
        <p:txBody>
          <a:bodyPr>
            <a:normAutofit fontScale="92500" lnSpcReduction="20000"/>
          </a:bodyPr>
          <a:lstStyle/>
          <a:p>
            <a:r>
              <a:rPr lang="en-US" dirty="0"/>
              <a:t>Why can’t you simply minimize the residuals?</a:t>
            </a:r>
          </a:p>
          <a:p>
            <a:r>
              <a:rPr lang="en-US" dirty="0"/>
              <a:t>y = mx + b is the general formula for a straight line in Cartesian coordinates</a:t>
            </a:r>
          </a:p>
          <a:p>
            <a:r>
              <a:rPr lang="en-US" dirty="0"/>
              <a:t>Given any x, the formula for the response y is:</a:t>
            </a:r>
          </a:p>
          <a:p>
            <a:pPr lvl="1"/>
            <a:r>
              <a:rPr lang="en-US" dirty="0"/>
              <a:t>y = </a:t>
            </a:r>
            <a:r>
              <a:rPr lang="el-GR" dirty="0"/>
              <a:t>β</a:t>
            </a:r>
            <a:r>
              <a:rPr lang="en-US" baseline="-25000" dirty="0"/>
              <a:t>0</a:t>
            </a:r>
            <a:r>
              <a:rPr lang="en-US" dirty="0"/>
              <a:t> + </a:t>
            </a:r>
            <a:r>
              <a:rPr lang="el-GR" dirty="0"/>
              <a:t>β</a:t>
            </a:r>
            <a:r>
              <a:rPr lang="en-US" baseline="-25000" dirty="0"/>
              <a:t>1</a:t>
            </a:r>
            <a:r>
              <a:rPr lang="en-US" dirty="0"/>
              <a:t>x + </a:t>
            </a:r>
            <a:r>
              <a:rPr lang="el-GR" dirty="0"/>
              <a:t>ε</a:t>
            </a:r>
            <a:endParaRPr lang="en-US" dirty="0"/>
          </a:p>
          <a:p>
            <a:pPr lvl="1"/>
            <a:r>
              <a:rPr lang="el-GR" dirty="0"/>
              <a:t>β</a:t>
            </a:r>
            <a:r>
              <a:rPr lang="en-US" baseline="-25000" dirty="0"/>
              <a:t>0</a:t>
            </a:r>
            <a:r>
              <a:rPr lang="en-US" dirty="0"/>
              <a:t> and </a:t>
            </a:r>
            <a:r>
              <a:rPr lang="el-GR" dirty="0"/>
              <a:t>β</a:t>
            </a:r>
            <a:r>
              <a:rPr lang="en-US" baseline="-25000" dirty="0"/>
              <a:t>1</a:t>
            </a:r>
            <a:r>
              <a:rPr lang="en-US" dirty="0"/>
              <a:t> are unknown parameters (before modeling) of the deterministic portion of the model</a:t>
            </a:r>
          </a:p>
          <a:p>
            <a:pPr lvl="1"/>
            <a:r>
              <a:rPr lang="el-GR" dirty="0"/>
              <a:t>ε</a:t>
            </a:r>
            <a:r>
              <a:rPr lang="en-US" dirty="0"/>
              <a:t> is the non-deterministic portion of the model</a:t>
            </a:r>
          </a:p>
          <a:p>
            <a:pPr lvl="1"/>
            <a:r>
              <a:rPr lang="en-US" dirty="0"/>
              <a:t>This is the equation for the probabilistic solution</a:t>
            </a:r>
          </a:p>
          <a:p>
            <a:r>
              <a:rPr lang="en-US" dirty="0"/>
              <a:t>How to deal with </a:t>
            </a:r>
            <a:r>
              <a:rPr lang="el-GR" dirty="0"/>
              <a:t>ε</a:t>
            </a:r>
            <a:r>
              <a:rPr lang="en-US" dirty="0"/>
              <a:t>?</a:t>
            </a:r>
          </a:p>
          <a:p>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CBE285CF-C1D2-48E7-9D59-6A94C69EFE1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63970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7A88-0835-4CF9-A01F-F7C3A1FC1B00}"/>
              </a:ext>
            </a:extLst>
          </p:cNvPr>
          <p:cNvSpPr>
            <a:spLocks noGrp="1"/>
          </p:cNvSpPr>
          <p:nvPr>
            <p:ph type="title"/>
          </p:nvPr>
        </p:nvSpPr>
        <p:spPr/>
        <p:txBody>
          <a:bodyPr/>
          <a:lstStyle/>
          <a:p>
            <a:r>
              <a:rPr lang="en-US" dirty="0"/>
              <a:t>Method of least squares</a:t>
            </a:r>
          </a:p>
        </p:txBody>
      </p:sp>
      <p:sp>
        <p:nvSpPr>
          <p:cNvPr id="3" name="Content Placeholder 2">
            <a:extLst>
              <a:ext uri="{FF2B5EF4-FFF2-40B4-BE49-F238E27FC236}">
                <a16:creationId xmlns:a16="http://schemas.microsoft.com/office/drawing/2014/main" id="{D65463E6-8F9A-416D-BF34-22D1896F8539}"/>
              </a:ext>
            </a:extLst>
          </p:cNvPr>
          <p:cNvSpPr>
            <a:spLocks noGrp="1"/>
          </p:cNvSpPr>
          <p:nvPr>
            <p:ph idx="1"/>
          </p:nvPr>
        </p:nvSpPr>
        <p:spPr/>
        <p:txBody>
          <a:bodyPr>
            <a:normAutofit fontScale="92500" lnSpcReduction="10000"/>
          </a:bodyPr>
          <a:lstStyle/>
          <a:p>
            <a:r>
              <a:rPr lang="en-US" dirty="0"/>
              <a:t>The general solution for dealing with </a:t>
            </a:r>
            <a:r>
              <a:rPr lang="el-GR" dirty="0"/>
              <a:t>ε</a:t>
            </a:r>
            <a:r>
              <a:rPr lang="en-US" dirty="0"/>
              <a:t> is called the “method of maximum likelihood”</a:t>
            </a:r>
          </a:p>
          <a:p>
            <a:r>
              <a:rPr lang="en-US" dirty="0"/>
              <a:t>When these assumptions hold:</a:t>
            </a:r>
          </a:p>
          <a:p>
            <a:pPr lvl="1"/>
            <a:r>
              <a:rPr lang="en-US" dirty="0"/>
              <a:t>The mean of the probability distribution of </a:t>
            </a:r>
            <a:r>
              <a:rPr lang="el-GR" dirty="0"/>
              <a:t>ε</a:t>
            </a:r>
            <a:r>
              <a:rPr lang="en-US" dirty="0"/>
              <a:t> = 0</a:t>
            </a:r>
          </a:p>
          <a:p>
            <a:pPr lvl="1"/>
            <a:r>
              <a:rPr lang="en-US" dirty="0"/>
              <a:t>The variance of the probability distribution of </a:t>
            </a:r>
            <a:r>
              <a:rPr lang="el-GR" dirty="0"/>
              <a:t>ε</a:t>
            </a:r>
            <a:r>
              <a:rPr lang="en-US" dirty="0"/>
              <a:t> is constant for all x</a:t>
            </a:r>
          </a:p>
          <a:p>
            <a:pPr lvl="1"/>
            <a:r>
              <a:rPr lang="en-US" dirty="0"/>
              <a:t>The probability distribution of </a:t>
            </a:r>
            <a:r>
              <a:rPr lang="el-GR" dirty="0"/>
              <a:t>ε</a:t>
            </a:r>
            <a:r>
              <a:rPr lang="en-US" dirty="0"/>
              <a:t> is normal</a:t>
            </a:r>
          </a:p>
          <a:p>
            <a:pPr lvl="1"/>
            <a:r>
              <a:rPr lang="el-GR" dirty="0"/>
              <a:t>ε</a:t>
            </a:r>
            <a:r>
              <a:rPr lang="en-US" dirty="0"/>
              <a:t> for different observations are independent</a:t>
            </a:r>
          </a:p>
          <a:p>
            <a:pPr marL="0" indent="0">
              <a:buNone/>
            </a:pPr>
            <a:r>
              <a:rPr lang="en-US" dirty="0"/>
              <a:t>then the method of least squares is accurate</a:t>
            </a:r>
          </a:p>
          <a:p>
            <a:r>
              <a:rPr lang="en-US" dirty="0"/>
              <a:t>Sum of the squares </a:t>
            </a:r>
            <a:r>
              <a:rPr lang="en-US"/>
              <a:t>is minimized</a:t>
            </a:r>
            <a:endParaRPr lang="en-US" dirty="0"/>
          </a:p>
          <a:p>
            <a:endParaRPr lang="en-US" dirty="0"/>
          </a:p>
        </p:txBody>
      </p:sp>
      <p:sp>
        <p:nvSpPr>
          <p:cNvPr id="4" name="Slide Number Placeholder 3">
            <a:extLst>
              <a:ext uri="{FF2B5EF4-FFF2-40B4-BE49-F238E27FC236}">
                <a16:creationId xmlns:a16="http://schemas.microsoft.com/office/drawing/2014/main" id="{6147AD71-EF28-4556-94BB-404B068B6C8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848401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1095</TotalTime>
  <Words>1047</Words>
  <Application>Microsoft Office PowerPoint</Application>
  <PresentationFormat>Widescreen</PresentationFormat>
  <Paragraphs>196</Paragraphs>
  <Slides>23</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Trebuchet MS</vt:lpstr>
      <vt:lpstr>Tw Cen MT</vt:lpstr>
      <vt:lpstr>Circuit</vt:lpstr>
      <vt:lpstr>Office Theme</vt:lpstr>
      <vt:lpstr>Week two: simple linear regression  </vt:lpstr>
      <vt:lpstr>Overview</vt:lpstr>
      <vt:lpstr>Learner outcomes</vt:lpstr>
      <vt:lpstr>reading</vt:lpstr>
      <vt:lpstr>PowerPoint Presentation</vt:lpstr>
      <vt:lpstr>Simple linear regression</vt:lpstr>
      <vt:lpstr>Simple linear regression plot</vt:lpstr>
      <vt:lpstr>Best-fit regression</vt:lpstr>
      <vt:lpstr>Method of least squares</vt:lpstr>
      <vt:lpstr>Investigate the relationship between two numerical variables graphically (e.g. scatter diagrams)</vt:lpstr>
      <vt:lpstr>PowerPoint Presentation</vt:lpstr>
      <vt:lpstr>PowerPoint Presentation</vt:lpstr>
      <vt:lpstr>Verify assumptions under regression analysis (visually and numerically)</vt:lpstr>
      <vt:lpstr>Use linear regression to fit a line to the observations</vt:lpstr>
      <vt:lpstr>PowerPoint Presentation</vt:lpstr>
      <vt:lpstr>PowerPoint Presentation</vt:lpstr>
      <vt:lpstr>Define parameters of interest and hypotheses using words and/or notations</vt:lpstr>
      <vt:lpstr>terms</vt:lpstr>
      <vt:lpstr>Error type</vt:lpstr>
      <vt:lpstr>Calculate, and interpret parameters</vt:lpstr>
      <vt:lpstr>Summarize the model fitting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Andrus</dc:creator>
  <cp:lastModifiedBy>Paul Andrus</cp:lastModifiedBy>
  <cp:revision>52</cp:revision>
  <cp:lastPrinted>2018-05-09T21:13:52Z</cp:lastPrinted>
  <dcterms:created xsi:type="dcterms:W3CDTF">2018-04-29T15:09:35Z</dcterms:created>
  <dcterms:modified xsi:type="dcterms:W3CDTF">2018-05-17T02:43:52Z</dcterms:modified>
</cp:coreProperties>
</file>