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BBB7"/>
    <a:srgbClr val="25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6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15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93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52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9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8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51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0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2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18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1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4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8BAF-C71A-4EB5-8665-ECD6DA0203E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3AFA-D0CC-4483-A7AF-A55881AD9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419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B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711583" y="1464862"/>
            <a:ext cx="6720097" cy="1364364"/>
            <a:chOff x="731116" y="1464862"/>
            <a:chExt cx="6720097" cy="136436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468623" y="2248665"/>
              <a:ext cx="158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uble Bracket 12"/>
            <p:cNvSpPr/>
            <p:nvPr/>
          </p:nvSpPr>
          <p:spPr>
            <a:xfrm>
              <a:off x="3216603" y="1465068"/>
              <a:ext cx="3829656" cy="1364158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8358" y="2073305"/>
              <a:ext cx="451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8051" y="1842355"/>
              <a:ext cx="2023162" cy="70788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Days in the period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01202" y="1559238"/>
              <a:ext cx="1198605" cy="494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" dist="38100" dir="27000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latin typeface="Arial" pitchFamily="34" charset="0"/>
                  <a:cs typeface="Arial" pitchFamily="34" charset="0"/>
                </a:rPr>
                <a:t>DSO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0741" y="2343052"/>
              <a:ext cx="1981200" cy="40011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Revenues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5671" y="1464862"/>
              <a:ext cx="1981200" cy="70788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Accounts Receivable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47022" y="2099390"/>
              <a:ext cx="32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647022" y="2227076"/>
              <a:ext cx="32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1116" y="2105254"/>
              <a:ext cx="1981200" cy="67710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Days Sales Outstanding</a:t>
              </a:r>
              <a:r>
                <a:rPr lang="en-US" sz="2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1583" y="3261795"/>
            <a:ext cx="6756719" cy="1364158"/>
            <a:chOff x="731116" y="3386530"/>
            <a:chExt cx="6756719" cy="1364158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468623" y="4202401"/>
              <a:ext cx="158400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ouble Bracket 44"/>
            <p:cNvSpPr/>
            <p:nvPr/>
          </p:nvSpPr>
          <p:spPr>
            <a:xfrm>
              <a:off x="3216603" y="3386530"/>
              <a:ext cx="3829656" cy="1364158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08358" y="4027041"/>
              <a:ext cx="451100" cy="3385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28051" y="3829558"/>
              <a:ext cx="2059784" cy="70788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Days in the period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01202" y="3512974"/>
              <a:ext cx="1198605" cy="4942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38100" dist="38100" dir="27000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latin typeface="Arial" pitchFamily="34" charset="0"/>
                  <a:cs typeface="Arial" pitchFamily="34" charset="0"/>
                </a:rPr>
                <a:t>DPO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0741" y="4296788"/>
              <a:ext cx="1981200" cy="40011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Cogs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05671" y="3418598"/>
              <a:ext cx="1981200" cy="70788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Accounts Payable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647022" y="4053126"/>
              <a:ext cx="32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647022" y="4180812"/>
              <a:ext cx="32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31116" y="4058990"/>
              <a:ext cx="1981200" cy="67710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Days Payables Outstanding</a:t>
              </a:r>
              <a:r>
                <a:rPr lang="en-US" sz="2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1583" y="5080039"/>
            <a:ext cx="6776252" cy="1282085"/>
            <a:chOff x="711583" y="5209135"/>
            <a:chExt cx="6776252" cy="128208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468623" y="5898562"/>
              <a:ext cx="158400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ouble Bracket 33"/>
            <p:cNvSpPr/>
            <p:nvPr/>
          </p:nvSpPr>
          <p:spPr>
            <a:xfrm>
              <a:off x="3216603" y="5265568"/>
              <a:ext cx="3829656" cy="1225652"/>
            </a:xfrm>
            <a:prstGeom prst="bracketPair">
              <a:avLst/>
            </a:prstGeom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08358" y="5723202"/>
              <a:ext cx="451100" cy="3385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01202" y="5209135"/>
              <a:ext cx="1198605" cy="49426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38100" dir="27000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latin typeface="Arial" pitchFamily="34" charset="0"/>
                  <a:cs typeface="Arial" pitchFamily="34" charset="0"/>
                </a:rPr>
                <a:t>DIO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90741" y="5960675"/>
              <a:ext cx="1981200" cy="40011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Cogs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05671" y="5418942"/>
              <a:ext cx="1981200" cy="40011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Inventory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647022" y="5749287"/>
              <a:ext cx="32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647022" y="5876973"/>
              <a:ext cx="32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1583" y="5777328"/>
              <a:ext cx="1981200" cy="67710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Days Inventory Outstanding</a:t>
              </a:r>
              <a:r>
                <a:rPr lang="en-US" sz="2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28051" y="5426304"/>
              <a:ext cx="2059784" cy="70788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14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Days in the period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01202" y="344245"/>
            <a:ext cx="6084906" cy="6155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1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Working Capital Days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80916" y="1801990"/>
            <a:ext cx="19812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6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Average Collection Period</a:t>
            </a:r>
            <a:endParaRPr 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80916" y="3623841"/>
            <a:ext cx="198120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6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Average Time for Payment to Suppliers</a:t>
            </a:r>
            <a:endParaRPr 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80916" y="5274457"/>
            <a:ext cx="198120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6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Average Time of Products in the Warehouse</a:t>
            </a:r>
            <a:endParaRPr 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7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NewPC</dc:creator>
  <cp:lastModifiedBy>Admin</cp:lastModifiedBy>
  <cp:revision>9</cp:revision>
  <dcterms:created xsi:type="dcterms:W3CDTF">2016-05-29T12:51:48Z</dcterms:created>
  <dcterms:modified xsi:type="dcterms:W3CDTF">2019-08-09T11:17:29Z</dcterms:modified>
</cp:coreProperties>
</file>