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4" r:id="rId2"/>
    <p:sldId id="256" r:id="rId3"/>
    <p:sldId id="262" r:id="rId4"/>
    <p:sldId id="259" r:id="rId5"/>
    <p:sldId id="258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FDFDFD"/>
    <a:srgbClr val="B8B8B8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430-EB20-974B-A63B-D59E5E617880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63-FBAE-C848-9F73-7325C9ED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7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430-EB20-974B-A63B-D59E5E617880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63-FBAE-C848-9F73-7325C9ED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2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430-EB20-974B-A63B-D59E5E617880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63-FBAE-C848-9F73-7325C9ED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2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430-EB20-974B-A63B-D59E5E617880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63-FBAE-C848-9F73-7325C9ED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7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430-EB20-974B-A63B-D59E5E617880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63-FBAE-C848-9F73-7325C9ED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0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430-EB20-974B-A63B-D59E5E617880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63-FBAE-C848-9F73-7325C9ED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9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430-EB20-974B-A63B-D59E5E617880}" type="datetimeFigureOut">
              <a:rPr lang="en-US" smtClean="0"/>
              <a:t>11/9/19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63-FBAE-C848-9F73-7325C9ED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9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430-EB20-974B-A63B-D59E5E617880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63-FBAE-C848-9F73-7325C9ED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2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430-EB20-974B-A63B-D59E5E617880}" type="datetimeFigureOut">
              <a:rPr lang="en-US" smtClean="0"/>
              <a:t>11/9/19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63-FBAE-C848-9F73-7325C9ED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7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430-EB20-974B-A63B-D59E5E617880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63-FBAE-C848-9F73-7325C9ED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430-EB20-974B-A63B-D59E5E617880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63-FBAE-C848-9F73-7325C9ED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5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C0430-EB20-974B-A63B-D59E5E617880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3663-FBAE-C848-9F73-7325C9ED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48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B00A-C1A1-C14E-B391-269150DB0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D3D3D3"/>
                </a:solidFill>
              </a:rPr>
              <a:t>Better Deployment of Airbnb Singapore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29ECC-8757-4B47-AC62-0587A0F5A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672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D3D3D3"/>
                </a:solidFill>
              </a:rPr>
              <a:t>Mathai Paul</a:t>
            </a:r>
          </a:p>
        </p:txBody>
      </p:sp>
    </p:spTree>
    <p:extLst>
      <p:ext uri="{BB962C8B-B14F-4D97-AF65-F5344CB8AC3E}">
        <p14:creationId xmlns:p14="http://schemas.microsoft.com/office/powerpoint/2010/main" val="350280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DC38BB-788E-EE46-B4FE-47411AFDA63A}"/>
              </a:ext>
            </a:extLst>
          </p:cNvPr>
          <p:cNvSpPr txBox="1"/>
          <p:nvPr/>
        </p:nvSpPr>
        <p:spPr>
          <a:xfrm>
            <a:off x="5614737" y="341432"/>
            <a:ext cx="962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3D3D3"/>
                </a:solidFill>
              </a:rPr>
              <a:t>CARE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E652D-FC8D-014E-A802-48036C005F9B}"/>
              </a:ext>
            </a:extLst>
          </p:cNvPr>
          <p:cNvSpPr txBox="1"/>
          <p:nvPr/>
        </p:nvSpPr>
        <p:spPr>
          <a:xfrm>
            <a:off x="1439779" y="1086752"/>
            <a:ext cx="931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3D3D3"/>
                </a:solidFill>
              </a:rPr>
              <a:t>Low revenue and usage in central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3D3D3"/>
                </a:solidFill>
              </a:rPr>
              <a:t>Lack of availability in non-central regions where mean price is mostly low.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94BA0F-D24B-D948-B4B2-0A787C27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" y="1887837"/>
            <a:ext cx="10972800" cy="437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8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DC38BB-788E-EE46-B4FE-47411AFDA63A}"/>
              </a:ext>
            </a:extLst>
          </p:cNvPr>
          <p:cNvSpPr txBox="1"/>
          <p:nvPr/>
        </p:nvSpPr>
        <p:spPr>
          <a:xfrm>
            <a:off x="5614737" y="341432"/>
            <a:ext cx="962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3D3D3"/>
                </a:solidFill>
              </a:rPr>
              <a:t>CARE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E652D-FC8D-014E-A802-48036C005F9B}"/>
              </a:ext>
            </a:extLst>
          </p:cNvPr>
          <p:cNvSpPr txBox="1"/>
          <p:nvPr/>
        </p:nvSpPr>
        <p:spPr>
          <a:xfrm>
            <a:off x="1439779" y="1086752"/>
            <a:ext cx="931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3D3D3"/>
                </a:solidFill>
              </a:rPr>
              <a:t>People stay for longer in non-central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3D3D3"/>
                </a:solidFill>
              </a:rPr>
              <a:t>Lack of availability in non-central regions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4CE2077-566E-584B-AC18-55E5683E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55" y="2274073"/>
            <a:ext cx="6142110" cy="4142353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4D8A7FD-215D-4D40-8D08-FCF0F4DE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247" y="2274073"/>
            <a:ext cx="5847725" cy="39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9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DC38BB-788E-EE46-B4FE-47411AFDA63A}"/>
              </a:ext>
            </a:extLst>
          </p:cNvPr>
          <p:cNvSpPr txBox="1"/>
          <p:nvPr/>
        </p:nvSpPr>
        <p:spPr>
          <a:xfrm>
            <a:off x="5614737" y="317023"/>
            <a:ext cx="962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D3D3D3"/>
                </a:solidFill>
              </a:rPr>
              <a:t>CARE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9EE82-5C15-1748-BB49-6641624A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39" y="2058472"/>
            <a:ext cx="6160121" cy="4463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24B54A-E146-AB46-9C1D-6D0519EC52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26374" y="1921031"/>
            <a:ext cx="6137375" cy="46199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23C22C-ED3A-F046-8C41-E713C7BC36F5}"/>
              </a:ext>
            </a:extLst>
          </p:cNvPr>
          <p:cNvSpPr txBox="1"/>
          <p:nvPr/>
        </p:nvSpPr>
        <p:spPr>
          <a:xfrm>
            <a:off x="1439779" y="1086752"/>
            <a:ext cx="931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3D3D3"/>
                </a:solidFill>
              </a:rPr>
              <a:t>People spend more nights at home/apartment and private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3D3D3"/>
                </a:solidFill>
              </a:rPr>
              <a:t>Lack of availability of private rooms and home/apartment</a:t>
            </a:r>
          </a:p>
        </p:txBody>
      </p:sp>
    </p:spTree>
    <p:extLst>
      <p:ext uri="{BB962C8B-B14F-4D97-AF65-F5344CB8AC3E}">
        <p14:creationId xmlns:p14="http://schemas.microsoft.com/office/powerpoint/2010/main" val="147311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DC38BB-788E-EE46-B4FE-47411AFDA63A}"/>
              </a:ext>
            </a:extLst>
          </p:cNvPr>
          <p:cNvSpPr txBox="1"/>
          <p:nvPr/>
        </p:nvSpPr>
        <p:spPr>
          <a:xfrm>
            <a:off x="5614737" y="317023"/>
            <a:ext cx="962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D3D3D3"/>
                </a:solidFill>
              </a:rPr>
              <a:t>DO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E652D-FC8D-014E-A802-48036C005F9B}"/>
              </a:ext>
            </a:extLst>
          </p:cNvPr>
          <p:cNvSpPr txBox="1"/>
          <p:nvPr/>
        </p:nvSpPr>
        <p:spPr>
          <a:xfrm>
            <a:off x="1328650" y="987548"/>
            <a:ext cx="1024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3D3D3"/>
                </a:solidFill>
              </a:rPr>
              <a:t>Increase the number of Airbnb's in non-central regions</a:t>
            </a:r>
          </a:p>
        </p:txBody>
      </p:sp>
      <p:pic>
        <p:nvPicPr>
          <p:cNvPr id="7" name="Picture 6" descr="A picture containing star&#10;&#10;Description automatically generated">
            <a:extLst>
              <a:ext uri="{FF2B5EF4-FFF2-40B4-BE49-F238E27FC236}">
                <a16:creationId xmlns:a16="http://schemas.microsoft.com/office/drawing/2014/main" id="{21C3D3C9-A0E2-6B42-A4A4-0B015C3E7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874"/>
          <a:stretch/>
        </p:blipFill>
        <p:spPr>
          <a:xfrm>
            <a:off x="971185" y="1504185"/>
            <a:ext cx="10249629" cy="513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8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DC38BB-788E-EE46-B4FE-47411AFDA63A}"/>
              </a:ext>
            </a:extLst>
          </p:cNvPr>
          <p:cNvSpPr txBox="1"/>
          <p:nvPr/>
        </p:nvSpPr>
        <p:spPr>
          <a:xfrm>
            <a:off x="5614737" y="317023"/>
            <a:ext cx="962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D3D3D3"/>
                </a:solidFill>
              </a:rPr>
              <a:t>DO</a:t>
            </a:r>
          </a:p>
        </p:txBody>
      </p:sp>
      <p:pic>
        <p:nvPicPr>
          <p:cNvPr id="3" name="Picture 2" descr="A picture containing star&#10;&#10;Description automatically generated">
            <a:extLst>
              <a:ext uri="{FF2B5EF4-FFF2-40B4-BE49-F238E27FC236}">
                <a16:creationId xmlns:a16="http://schemas.microsoft.com/office/drawing/2014/main" id="{0612F098-C434-0143-A964-DABE350FF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13"/>
          <a:stretch/>
        </p:blipFill>
        <p:spPr>
          <a:xfrm>
            <a:off x="613721" y="1356880"/>
            <a:ext cx="10556223" cy="53306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E652D-FC8D-014E-A802-48036C005F9B}"/>
              </a:ext>
            </a:extLst>
          </p:cNvPr>
          <p:cNvSpPr txBox="1"/>
          <p:nvPr/>
        </p:nvSpPr>
        <p:spPr>
          <a:xfrm>
            <a:off x="1341007" y="987548"/>
            <a:ext cx="10249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3D3D3"/>
                </a:solidFill>
              </a:rPr>
              <a:t>Specifically increase the number of entire house/apartment Airbnb’s in non-central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3D3D3"/>
                </a:solidFill>
              </a:rPr>
              <a:t>Especially the western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D3D3D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D3D3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22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DC38BB-788E-EE46-B4FE-47411AFDA63A}"/>
              </a:ext>
            </a:extLst>
          </p:cNvPr>
          <p:cNvSpPr txBox="1"/>
          <p:nvPr/>
        </p:nvSpPr>
        <p:spPr>
          <a:xfrm>
            <a:off x="5346682" y="317023"/>
            <a:ext cx="1498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D3D3D3"/>
                </a:solidFill>
              </a:rPr>
              <a:t>IMPACT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75622-58DE-8947-A66A-7FEEAB9DA2C3}"/>
              </a:ext>
            </a:extLst>
          </p:cNvPr>
          <p:cNvSpPr txBox="1"/>
          <p:nvPr/>
        </p:nvSpPr>
        <p:spPr>
          <a:xfrm>
            <a:off x="1421027" y="2014151"/>
            <a:ext cx="9403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3D3D3"/>
                </a:solidFill>
              </a:rPr>
              <a:t>Increase revenue by more than 20% by doubling the number of options in Non-Central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3D3D3"/>
                </a:solidFill>
              </a:rPr>
              <a:t>Increase the availability of properties by distributing the demand over the regions for more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3D3D3"/>
                </a:solidFill>
              </a:rPr>
              <a:t>More properties in non-central regions would increase the number of nights people stay.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D3D3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8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1665</TotalTime>
  <Words>140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Better Deployment of Airbnb Singapore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Rajpal Singh Virk</dc:creator>
  <cp:lastModifiedBy>Mathai Paul</cp:lastModifiedBy>
  <cp:revision>48</cp:revision>
  <dcterms:created xsi:type="dcterms:W3CDTF">2019-11-08T07:42:08Z</dcterms:created>
  <dcterms:modified xsi:type="dcterms:W3CDTF">2019-11-09T15:24:54Z</dcterms:modified>
</cp:coreProperties>
</file>