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9e1052f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9e1052f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9da6404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a9da6404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a248de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a248de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9da640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a9da640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9da640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9da640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9da6404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9da640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9da6404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9da640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a248de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aa248de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a9e1052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a9e1052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a9da640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a9da640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aa248de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aa248de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8dc60f6e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8dc60f6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9e1052f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9e1052f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a9da640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a9da640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9da6404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9da6404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9003d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9003d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9e1052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9e1052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a9e1052f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a9e1052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kaggle.com/c/home-credit-default-risk/data" TargetMode="External"/><Relationship Id="rId4" Type="http://schemas.openxmlformats.org/officeDocument/2006/relationships/hyperlink" Target="https://www.kaggle.com/willkoehrsen/start-here-a-gentle-introduction/noteboo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Credit Default Risk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8"/>
            <a:ext cx="82221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Erica Augustyniak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Karim Al Zere Alhusaini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Kindeep Dhatt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Mathai Paul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950" y="152400"/>
            <a:ext cx="573610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751" y="969825"/>
            <a:ext cx="263842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200" y="869625"/>
            <a:ext cx="5275003" cy="2884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TARGET(0,1) </a:t>
            </a:r>
            <a:r>
              <a:rPr lang="en"/>
              <a:t>~ FLAG_CASH_LOAN + CODE_FEMALE + FLAG_OWN_CAR +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AMT_CREDIT + AMT_PAYMENT + AMT_ITEM_PRICE + FLAG_EDU_HIGHER +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FLAG_EDU_SEC + FLAG_MS_SEP + FLAG_MS_CM + FLAG_MS_SINGLE +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DAYS_AGE + DAYS_EMPLOYED + CNT_PREV_APPS + DAYS_PREV_DPD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72225" y="1071700"/>
            <a:ext cx="4838700" cy="3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significant variables, including age, income, education status,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Correct Predictions: 91.2% (at 15% threshold)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AUC: 0.6528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075" y="2409748"/>
            <a:ext cx="2764850" cy="25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400" y="108825"/>
            <a:ext cx="3528275" cy="3453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Discriminant Analysis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4823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significant variables, including age, income, education status,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Correct Predictions: 92.08%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AUC: 0.6533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475" y="165225"/>
            <a:ext cx="3704100" cy="347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Quadratic Discriminant Analysis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350" y="1017800"/>
            <a:ext cx="4076142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29875"/>
            <a:ext cx="4823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Predictions: 89.8%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AUC: 0.6421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750" y="262950"/>
            <a:ext cx="4076142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448550" y="1278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Correct Predictions: %60.3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AUC: 0.6277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Model*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Predictions: 86.2%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AUC: 0.6421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*Normalized data ( 0 -1)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573" y="158923"/>
            <a:ext cx="4345299" cy="408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229875"/>
            <a:ext cx="6995400" cy="25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Gradient Boosting Machine (GBM) to improve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Utilize data from other tables in the dataset to add stronger predictors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https://www.kaggle.com/c/home-credit-default-risk/data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https://www.kaggle.com/willkoehrsen/start-here-a-gentle-introduction/notebook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62900" y="1228300"/>
            <a:ext cx="642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 Regression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LDA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QDA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kNN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86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800"/>
            <a:ext cx="8520600" cy="3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Kaggle Competition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Bank loan data with characteristics about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307,511 records (loans) in the data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Loans include installment loans and revolving credit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122 variables, trimmed down to 22 (many were not important/easy to interpret)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 variable: binary, indicates client default 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Winning Competition had </a:t>
            </a:r>
            <a:r>
              <a:rPr b="1" lang="en"/>
              <a:t>0.81</a:t>
            </a:r>
            <a:r>
              <a:rPr lang="en"/>
              <a:t> AUC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175" y="410000"/>
            <a:ext cx="5951880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Studio: model building and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Python: EDA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SQL: data management and cleaning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Tableau: EDA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8.04%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Overall Default Rate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25" y="1017800"/>
            <a:ext cx="6817146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290" y="1151088"/>
            <a:ext cx="4544959" cy="3782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475" y="728000"/>
            <a:ext cx="2146200" cy="42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800" y="1178050"/>
            <a:ext cx="422406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