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5"/>
  </p:normalViewPr>
  <p:slideViewPr>
    <p:cSldViewPr snapToGrid="0" snapToObjects="1">
      <p:cViewPr>
        <p:scale>
          <a:sx n="140" d="100"/>
          <a:sy n="140" d="100"/>
        </p:scale>
        <p:origin x="3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A531-7209-1A4F-9158-5EEB0CD57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80466-6A42-3E44-80C6-64F50D9C2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4D16F-6ECF-454A-8B70-9F68C94C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868C-9052-9C4F-BD6D-5379FDAF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F219-2346-5843-9A28-42EAD180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8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A511-8921-0746-99C4-3FCA8DDB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1E37B-6362-6545-A452-05ED9B7D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197B-89C9-A247-B1D5-057B7A7D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D4DB-C6D0-1846-A04A-5FD4422E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D9B8-EE7A-854B-9E3A-2069A9F9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5C774-247E-DD41-B650-25F9365C2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04481-8256-5E46-9D7C-B5303E180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FC3A-B9BC-224D-A459-B2D3C30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5C9D-492E-2B47-B2F6-BFECC675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F869-176B-2C42-B7E9-F2818FD8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83D4-7224-3C41-B668-7B7163C6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DFB5-0D54-5944-8191-1C05B135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4127-DD0C-4646-A52A-BD8D2D29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8F50-95C3-2F4F-9602-AFA50632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AE9A-6395-234E-8B26-DC079B8A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99E4-8C50-5048-B482-F5E7F82A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F79E-F601-4545-A575-C833C3AB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9B8C-1AAA-604B-BB04-1122FD0A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7337-2391-3641-88B4-803814E7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648B-127D-A64B-A0E8-F98BF796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9BD2-6C48-A047-9185-27EF4A1C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C55E-082E-1043-A11E-E41C92FC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E3EFA-1F5E-464E-96B4-E54AE713A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7B302-4D2D-954A-9874-3D7724DF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74DAB-11E6-9242-87D4-F6595372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F4639-5426-154E-838D-DE4187FF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B393-1EA8-B141-8D02-38182660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A33A3-5828-D248-8F45-D5EE8F4F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DE19E-DD08-2B40-8B07-545DDEA36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05941-D871-DB44-97C1-8CAAFC63C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0DAE6-A142-6349-8836-2C045433A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8DC30-703A-2B42-8DCF-A5B4CE68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166DE-A5BB-0B46-B2E1-8FEE12F5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5E945-F0D7-9D45-838A-D25A6C79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6335-21B4-154A-B730-A2350AD3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B2AA7-CCA2-674E-94DD-F3426DD1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75260-4B8F-A742-B339-C7836A4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C65E2-9151-DE44-8814-4F87ABC1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001B-175B-E94F-A880-24664504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B40FF-FA12-8A4C-AF8B-3F38A5AC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D770-760D-F24A-BD3E-D7EB7F3B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9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F3EF-1F1B-9B46-BE2C-4A229EA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C344-C51D-7648-B69C-A975DB8E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7F749-EDAE-7E4A-9451-7D6D00B25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5DB-EAA9-284A-A13F-9A6F2E29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3DBF0-818A-E74C-BA95-320D67D0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BDC94-5144-F548-B209-DE0BA7EE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28FD-DD98-F24A-8C7B-1F939F47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27817-DBC6-7047-9981-F0999BB45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C494-D26C-434F-8EF6-A970FE58C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28B30-E658-FF46-97DD-E2E3ABDD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B2B90-0FBB-5845-BBE1-6943C2DB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ECB42-B3FB-1B42-8998-4CF414EF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21E48-3088-2842-AA8C-3E49C84B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C48A3-E9CC-D648-BF12-222A011B2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AF75-AEF2-E34F-B930-21325147A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DAE6D-32F1-4C4A-AA7E-0FB3A60DC6C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F34BF-0640-3049-A846-777F85C99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4AEE-796B-4446-95F7-5B21FE9F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B017-C28D-C441-8A28-966656BF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79A9-2E41-E74E-8DE2-2E17B41C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Proposal:</a:t>
            </a:r>
            <a:br>
              <a:rPr lang="en-US" dirty="0"/>
            </a:br>
            <a:r>
              <a:rPr lang="en-US" dirty="0"/>
              <a:t>Office Networking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E35B-140A-1741-B6E8-DB8AD16BC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E-11</a:t>
            </a:r>
          </a:p>
          <a:p>
            <a:r>
              <a:rPr lang="en-US" dirty="0"/>
              <a:t>Harvard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3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F08B-50CC-244D-B24D-15590595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&amp; Immediate 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7BE4-81C6-6347-AB40-AC598BB1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Talent Necessary Immediately:  Cloud Data Engineers; Security Analysts; Data Scientists; DevOps/System Administrators; IoT Engineers; UX Designers; Ruby Web Developers;</a:t>
            </a:r>
          </a:p>
          <a:p>
            <a:pPr lvl="1"/>
            <a:r>
              <a:rPr lang="en-US" dirty="0"/>
              <a:t>Talent to be acquired </a:t>
            </a:r>
            <a:r>
              <a:rPr lang="en-US" i="1" dirty="0"/>
              <a:t>ad hoc</a:t>
            </a:r>
            <a:r>
              <a:rPr lang="en-US" dirty="0"/>
              <a:t>:  Quantitative Marketing Analysts; Accountants</a:t>
            </a:r>
          </a:p>
          <a:p>
            <a:r>
              <a:rPr lang="en-US" dirty="0"/>
              <a:t>Hardware necessary:  </a:t>
            </a:r>
          </a:p>
          <a:p>
            <a:pPr lvl="1"/>
            <a:r>
              <a:rPr lang="en-US" dirty="0"/>
              <a:t>Compute infrastructure: Aside from reliable terminal laptop machines the majority of our engineering will take place in cloud environments.  Backup servers will be hosted in two (undisclosed) strategic locations in the US</a:t>
            </a:r>
          </a:p>
          <a:p>
            <a:pPr lvl="1"/>
            <a:r>
              <a:rPr lang="en-US" dirty="0"/>
              <a:t>Our IoT proof of concept will require the most hardware investment (sensors, etc.)</a:t>
            </a:r>
          </a:p>
          <a:p>
            <a:r>
              <a:rPr lang="en-US" dirty="0"/>
              <a:t>Proofs of Concept</a:t>
            </a:r>
          </a:p>
          <a:p>
            <a:r>
              <a:rPr lang="en-US" dirty="0"/>
              <a:t>Vendor relationships: Google Cloud; Amazon Web Services</a:t>
            </a:r>
          </a:p>
          <a:p>
            <a:r>
              <a:rPr lang="en-US" dirty="0"/>
              <a:t>Industry partners:  Slack; Microsoft; Tesla (+other providers);</a:t>
            </a:r>
          </a:p>
          <a:p>
            <a:pPr lvl="1"/>
            <a:r>
              <a:rPr lang="en-US" dirty="0"/>
              <a:t>Plus, all of our Program Administrators.  </a:t>
            </a:r>
          </a:p>
          <a:p>
            <a:pPr lvl="1"/>
            <a:r>
              <a:rPr lang="en-US" dirty="0"/>
              <a:t>Our users will engage in secure multi-party computation to enable them to learn more about the productivity of their workforce. </a:t>
            </a:r>
          </a:p>
        </p:txBody>
      </p:sp>
    </p:spTree>
    <p:extLst>
      <p:ext uri="{BB962C8B-B14F-4D97-AF65-F5344CB8AC3E}">
        <p14:creationId xmlns:p14="http://schemas.microsoft.com/office/powerpoint/2010/main" val="264965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F08B-50CC-244D-B24D-15590595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Concept, First Funding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7BE4-81C6-6347-AB40-AC598BB1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Administrators willing to accept equity for data &amp; adoption</a:t>
            </a:r>
          </a:p>
          <a:p>
            <a:pPr lvl="1"/>
            <a:r>
              <a:rPr lang="en-US" dirty="0"/>
              <a:t>Of course, we won’t start with an equity offer if they’re just “into it”</a:t>
            </a:r>
          </a:p>
          <a:p>
            <a:r>
              <a:rPr lang="en-US" dirty="0"/>
              <a:t>Security Proofs of Concept:</a:t>
            </a:r>
          </a:p>
          <a:p>
            <a:r>
              <a:rPr lang="en-US" dirty="0"/>
              <a:t>Analytics Proofs of Concept: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F08B-50CC-244D-B24D-15590595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Runway &amp; Path to Viability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7BE4-81C6-6347-AB40-AC598BB1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  <a:p>
            <a:r>
              <a:rPr lang="en-US" dirty="0"/>
              <a:t>Digestion of learnings; Re-formulation of Strategy</a:t>
            </a:r>
          </a:p>
          <a:p>
            <a:r>
              <a:rPr lang="en-US" dirty="0"/>
              <a:t>Begin iterating towards scalability</a:t>
            </a:r>
          </a:p>
        </p:txBody>
      </p:sp>
    </p:spTree>
    <p:extLst>
      <p:ext uri="{BB962C8B-B14F-4D97-AF65-F5344CB8AC3E}">
        <p14:creationId xmlns:p14="http://schemas.microsoft.com/office/powerpoint/2010/main" val="390723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Business Proposal: Office Networking Application</vt:lpstr>
      <vt:lpstr>High-level &amp; Immediate Needs </vt:lpstr>
      <vt:lpstr>Proof of Concept, First Funding Round</vt:lpstr>
      <vt:lpstr>Runway &amp; Path to Viability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Proposal</dc:title>
  <dc:creator>Microsoft Office User</dc:creator>
  <cp:lastModifiedBy>Microsoft Office User</cp:lastModifiedBy>
  <cp:revision>40</cp:revision>
  <dcterms:created xsi:type="dcterms:W3CDTF">2019-12-19T01:05:42Z</dcterms:created>
  <dcterms:modified xsi:type="dcterms:W3CDTF">2019-12-19T01:58:56Z</dcterms:modified>
</cp:coreProperties>
</file>