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68DB4-2045-4B9A-B248-A03384074F1F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4AE95-63A3-4E1F-A7C4-A30AC743DF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227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132A3-2E0D-41FE-93B2-907610EAE737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499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CA671B1-CEF2-40E0-BB7E-E71B13289322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D7D137A-8F96-4899-A195-3F9724CE7F94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8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71B1-CEF2-40E0-BB7E-E71B13289322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37A-8F96-4899-A195-3F9724CE7F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985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71B1-CEF2-40E0-BB7E-E71B13289322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37A-8F96-4899-A195-3F9724CE7F94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2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71B1-CEF2-40E0-BB7E-E71B13289322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37A-8F96-4899-A195-3F9724CE7F94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58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71B1-CEF2-40E0-BB7E-E71B13289322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37A-8F96-4899-A195-3F9724CE7F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371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71B1-CEF2-40E0-BB7E-E71B13289322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37A-8F96-4899-A195-3F9724CE7F94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412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71B1-CEF2-40E0-BB7E-E71B13289322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37A-8F96-4899-A195-3F9724CE7F94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30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71B1-CEF2-40E0-BB7E-E71B13289322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37A-8F96-4899-A195-3F9724CE7F94}" type="slidenum">
              <a:rPr lang="en-IE" smtClean="0"/>
              <a:t>‹#›</a:t>
            </a:fld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21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71B1-CEF2-40E0-BB7E-E71B13289322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37A-8F96-4899-A195-3F9724CE7F94}" type="slidenum">
              <a:rPr lang="en-IE" smtClean="0"/>
              <a:t>‹#›</a:t>
            </a:fld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1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71B1-CEF2-40E0-BB7E-E71B13289322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37A-8F96-4899-A195-3F9724CE7F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539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71B1-CEF2-40E0-BB7E-E71B13289322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37A-8F96-4899-A195-3F9724CE7F94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6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71B1-CEF2-40E0-BB7E-E71B13289322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37A-8F96-4899-A195-3F9724CE7F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41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71B1-CEF2-40E0-BB7E-E71B13289322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37A-8F96-4899-A195-3F9724CE7F94}" type="slidenum">
              <a:rPr lang="en-IE" smtClean="0"/>
              <a:t>‹#›</a:t>
            </a:fld>
            <a:endParaRPr lang="en-I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49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71B1-CEF2-40E0-BB7E-E71B13289322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37A-8F96-4899-A195-3F9724CE7F94}" type="slidenum">
              <a:rPr lang="en-IE" smtClean="0"/>
              <a:t>‹#›</a:t>
            </a:fld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6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71B1-CEF2-40E0-BB7E-E71B13289322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37A-8F96-4899-A195-3F9724CE7F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443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71B1-CEF2-40E0-BB7E-E71B13289322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37A-8F96-4899-A195-3F9724CE7F94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71B1-CEF2-40E0-BB7E-E71B13289322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37A-8F96-4899-A195-3F9724CE7F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41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A671B1-CEF2-40E0-BB7E-E71B13289322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7D137A-8F96-4899-A195-3F9724CE7F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815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97786/why-would-anybody-use-c-over-c" TargetMode="External"/><Relationship Id="rId2" Type="http://schemas.openxmlformats.org/officeDocument/2006/relationships/hyperlink" Target="http://harmful.cat-v.org/software/c++/lin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Tog Coders Night 1#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sz="2600" dirty="0"/>
              <a:t>About C Language</a:t>
            </a:r>
          </a:p>
          <a:p>
            <a:r>
              <a:rPr lang="en-IE" dirty="0"/>
              <a:t>By Paul McQuade &lt;paulmcquad@gmail.com&gt;</a:t>
            </a:r>
          </a:p>
          <a:p>
            <a:r>
              <a:rPr lang="en-IE" dirty="0"/>
              <a:t>Twitter: @</a:t>
            </a:r>
            <a:r>
              <a:rPr lang="en-IE" dirty="0" err="1"/>
              <a:t>paulmcquad</a:t>
            </a:r>
            <a:endParaRPr lang="en-IE" dirty="0"/>
          </a:p>
          <a:p>
            <a:r>
              <a:rPr lang="en-IE" dirty="0"/>
              <a:t>https://github.com/paulmcquad/Tog-Coders-Night</a:t>
            </a:r>
          </a:p>
        </p:txBody>
      </p:sp>
    </p:spTree>
    <p:extLst>
      <p:ext uri="{BB962C8B-B14F-4D97-AF65-F5344CB8AC3E}">
        <p14:creationId xmlns:p14="http://schemas.microsoft.com/office/powerpoint/2010/main" val="343771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 Programming Books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The C Programming Language 2nd Edition</a:t>
            </a:r>
          </a:p>
          <a:p>
            <a:r>
              <a:rPr lang="en-IE" dirty="0"/>
              <a:t>ISBN-13: 978-0131103627</a:t>
            </a:r>
          </a:p>
          <a:p>
            <a:r>
              <a:rPr lang="en-IE" dirty="0"/>
              <a:t>C Programming in One Hour a Day, </a:t>
            </a:r>
            <a:r>
              <a:rPr lang="en-IE" dirty="0" err="1"/>
              <a:t>Sams</a:t>
            </a:r>
            <a:r>
              <a:rPr lang="en-IE" dirty="0"/>
              <a:t> Teach Yourself (7th Edition) 7th Edition</a:t>
            </a:r>
          </a:p>
          <a:p>
            <a:r>
              <a:rPr lang="en-IE" dirty="0"/>
              <a:t>ISBN-13: 978-0789751997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2666608"/>
            <a:ext cx="4718050" cy="309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3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C is better than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Linus Torvalds on C++</a:t>
            </a:r>
          </a:p>
          <a:p>
            <a:r>
              <a:rPr lang="en-IE" dirty="0">
                <a:hlinkClick r:id="rId2"/>
              </a:rPr>
              <a:t>http://harmful.cat-v.org/software/c++/linus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Why would anybody use C over C++?</a:t>
            </a:r>
          </a:p>
          <a:p>
            <a:r>
              <a:rPr lang="en-IE" dirty="0">
                <a:hlinkClick r:id="rId3"/>
              </a:rPr>
              <a:t>https</a:t>
            </a:r>
            <a:r>
              <a:rPr lang="en-IE">
                <a:hlinkClick r:id="rId3"/>
              </a:rPr>
              <a:t>://stackoverflow.com/questions/497786/why-would-anybody-use-c-over-c</a:t>
            </a:r>
            <a:endParaRPr lang="en-IE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0545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153</TotalTime>
  <Words>61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Garamond</vt:lpstr>
      <vt:lpstr>Organic</vt:lpstr>
      <vt:lpstr>Tog Coders Night 1#</vt:lpstr>
      <vt:lpstr>C Programming Books</vt:lpstr>
      <vt:lpstr>Why C is better than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Linus Torvalds on C++ </dc:title>
  <dc:creator>gamer</dc:creator>
  <cp:lastModifiedBy>gamer</cp:lastModifiedBy>
  <cp:revision>10</cp:revision>
  <dcterms:created xsi:type="dcterms:W3CDTF">2016-10-07T18:10:09Z</dcterms:created>
  <dcterms:modified xsi:type="dcterms:W3CDTF">2016-10-07T21:45:36Z</dcterms:modified>
</cp:coreProperties>
</file>