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60" r:id="rId3"/>
    <p:sldId id="263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D124-8A75-4796-B669-14A0CB0838D0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132A3-2E0D-41FE-93B2-907610EAE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601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132A3-2E0D-41FE-93B2-907610EAE73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42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4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9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2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5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97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0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2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8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190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24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1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8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2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90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E1A089-910A-4D20-8196-185886FD1158}" type="datetimeFigureOut">
              <a:rPr lang="en-IE" smtClean="0"/>
              <a:t>07/10/2016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0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0fKg7e37bQ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Tog Coders Night 1#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sz="2600" dirty="0"/>
              <a:t>Tools for programming in C Language</a:t>
            </a:r>
          </a:p>
          <a:p>
            <a:r>
              <a:rPr lang="en-IE" dirty="0"/>
              <a:t>By Paul McQuade &lt;paulmcquad@gmail.com&gt;</a:t>
            </a:r>
          </a:p>
          <a:p>
            <a:r>
              <a:rPr lang="en-IE" dirty="0"/>
              <a:t>Twitter: @</a:t>
            </a:r>
            <a:r>
              <a:rPr lang="en-IE" dirty="0" err="1"/>
              <a:t>paulmcquad</a:t>
            </a:r>
            <a:endParaRPr lang="en-IE" dirty="0"/>
          </a:p>
          <a:p>
            <a:r>
              <a:rPr lang="en-IE" dirty="0"/>
              <a:t>https://github.com/paulmcquad/Tog-Coders-Night</a:t>
            </a:r>
          </a:p>
        </p:txBody>
      </p:sp>
    </p:spTree>
    <p:extLst>
      <p:ext uri="{BB962C8B-B14F-4D97-AF65-F5344CB8AC3E}">
        <p14:creationId xmlns:p14="http://schemas.microsoft.com/office/powerpoint/2010/main" val="2453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Distributed Revision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Git</a:t>
            </a:r>
          </a:p>
          <a:p>
            <a:r>
              <a:rPr lang="en-IE" dirty="0"/>
              <a:t>Mercurial</a:t>
            </a:r>
          </a:p>
          <a:p>
            <a:r>
              <a:rPr lang="en-IE" dirty="0"/>
              <a:t>GNU Bazaar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86" y="2560638"/>
            <a:ext cx="2507528" cy="33099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07" y="2573257"/>
            <a:ext cx="2514108" cy="32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Source Hosting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endParaRPr lang="en-IE" dirty="0"/>
          </a:p>
          <a:p>
            <a:r>
              <a:rPr lang="en-IE" dirty="0" err="1"/>
              <a:t>Bitbucket</a:t>
            </a:r>
            <a:endParaRPr lang="en-IE" dirty="0"/>
          </a:p>
          <a:p>
            <a:r>
              <a:rPr lang="en-IE" dirty="0" err="1"/>
              <a:t>Sourceforge</a:t>
            </a:r>
            <a:endParaRPr lang="en-IE" dirty="0"/>
          </a:p>
          <a:p>
            <a:r>
              <a:rPr lang="en-IE" dirty="0" err="1"/>
              <a:t>Codeplex</a:t>
            </a:r>
            <a:endParaRPr lang="en-IE" dirty="0"/>
          </a:p>
        </p:txBody>
      </p:sp>
      <p:pic>
        <p:nvPicPr>
          <p:cNvPr id="4" name="0fKg7e37bQE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54750" y="292893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0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Editors &amp; IDE’s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Vi/Vim</a:t>
            </a:r>
          </a:p>
          <a:p>
            <a:r>
              <a:rPr lang="en-IE" dirty="0" err="1"/>
              <a:t>Emacs</a:t>
            </a:r>
            <a:endParaRPr lang="en-IE" dirty="0"/>
          </a:p>
          <a:p>
            <a:r>
              <a:rPr lang="en-IE" dirty="0"/>
              <a:t>Nano</a:t>
            </a:r>
          </a:p>
          <a:p>
            <a:r>
              <a:rPr lang="en-IE" dirty="0" err="1"/>
              <a:t>Gedit</a:t>
            </a:r>
            <a:endParaRPr lang="en-IE" dirty="0"/>
          </a:p>
          <a:p>
            <a:r>
              <a:rPr lang="en-IE" dirty="0"/>
              <a:t>Notepad++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err="1"/>
              <a:t>Codeblocks</a:t>
            </a:r>
            <a:endParaRPr lang="en-IE" dirty="0"/>
          </a:p>
          <a:p>
            <a:r>
              <a:rPr lang="en-IE" dirty="0"/>
              <a:t>Eclipse</a:t>
            </a:r>
          </a:p>
          <a:p>
            <a:r>
              <a:rPr lang="en-IE" dirty="0" err="1"/>
              <a:t>Netbeans</a:t>
            </a:r>
            <a:endParaRPr lang="en-IE" dirty="0"/>
          </a:p>
          <a:p>
            <a:r>
              <a:rPr lang="en-IE" dirty="0"/>
              <a:t>Visual Studio</a:t>
            </a:r>
          </a:p>
          <a:p>
            <a:r>
              <a:rPr lang="en-IE" dirty="0" err="1"/>
              <a:t>Xcode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654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Complier &amp;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GNU GCC</a:t>
            </a:r>
          </a:p>
          <a:p>
            <a:r>
              <a:rPr lang="en-IE" dirty="0"/>
              <a:t>Clang</a:t>
            </a:r>
          </a:p>
          <a:p>
            <a:endParaRPr lang="en-IE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GNU GDB</a:t>
            </a:r>
          </a:p>
          <a:p>
            <a:r>
              <a:rPr lang="en-IE" dirty="0"/>
              <a:t>X64dbg</a:t>
            </a:r>
          </a:p>
          <a:p>
            <a:r>
              <a:rPr lang="en-IE" dirty="0" err="1"/>
              <a:t>Valgrind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57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Check out some of my C programs: Tog-Coders-Night\C\code</a:t>
            </a:r>
          </a:p>
          <a:p>
            <a:r>
              <a:rPr lang="en-IE" dirty="0"/>
              <a:t>Compile the code:</a:t>
            </a:r>
          </a:p>
          <a:p>
            <a:r>
              <a:rPr lang="en-IE" dirty="0"/>
              <a:t>Create an account on </a:t>
            </a:r>
            <a:r>
              <a:rPr lang="en-IE" dirty="0" err="1"/>
              <a:t>Github</a:t>
            </a:r>
            <a:r>
              <a:rPr lang="en-IE" dirty="0"/>
              <a:t>/ </a:t>
            </a:r>
            <a:r>
              <a:rPr lang="en-IE" dirty="0" err="1"/>
              <a:t>Bitbucket</a:t>
            </a:r>
            <a:r>
              <a:rPr lang="en-IE" dirty="0"/>
              <a:t>/ </a:t>
            </a:r>
            <a:r>
              <a:rPr lang="en-IE" dirty="0" err="1"/>
              <a:t>Sourceforge</a:t>
            </a:r>
            <a:r>
              <a:rPr lang="en-IE" dirty="0"/>
              <a:t> etc.</a:t>
            </a:r>
          </a:p>
          <a:p>
            <a:r>
              <a:rPr lang="en-IE" dirty="0"/>
              <a:t>Write some basic programs:</a:t>
            </a:r>
          </a:p>
        </p:txBody>
      </p:sp>
    </p:spTree>
    <p:extLst>
      <p:ext uri="{BB962C8B-B14F-4D97-AF65-F5344CB8AC3E}">
        <p14:creationId xmlns:p14="http://schemas.microsoft.com/office/powerpoint/2010/main" val="2479600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312</TotalTime>
  <Words>97</Words>
  <Application>Microsoft Office PowerPoint</Application>
  <PresentationFormat>Widescreen</PresentationFormat>
  <Paragraphs>37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Tog Coders Night 1#</vt:lpstr>
      <vt:lpstr>Distributed Revision Control System</vt:lpstr>
      <vt:lpstr>Source Hosting Sites</vt:lpstr>
      <vt:lpstr>Editors &amp; IDE’s </vt:lpstr>
      <vt:lpstr>Complier &amp; Debugger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 Coders Night 1#</dc:title>
  <dc:creator>gamer</dc:creator>
  <cp:lastModifiedBy>gamer</cp:lastModifiedBy>
  <cp:revision>27</cp:revision>
  <dcterms:created xsi:type="dcterms:W3CDTF">2016-10-06T18:14:26Z</dcterms:created>
  <dcterms:modified xsi:type="dcterms:W3CDTF">2016-10-07T21:47:51Z</dcterms:modified>
</cp:coreProperties>
</file>